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5"/>
  </p:handoutMasterIdLst>
  <p:sldIdLst>
    <p:sldId id="637" r:id="rId2"/>
    <p:sldId id="592" r:id="rId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15:guide id="1" pos="3908" userDrawn="1">
          <p15:clr>
            <a:srgbClr val="A4A3A4"/>
          </p15:clr>
        </p15:guide>
        <p15:guide id="2" orient="horz" pos="21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ma, Jennifer" initials="VJ" lastIdx="2" clrIdx="0">
    <p:extLst>
      <p:ext uri="{19B8F6BF-5375-455C-9EA6-DF929625EA0E}">
        <p15:presenceInfo xmlns:p15="http://schemas.microsoft.com/office/powerpoint/2012/main" userId="S::vermaj5@mcmaster.ca::78ab9c5b-20fe-416a-ba3c-d7dfe6316f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BAD1"/>
    <a:srgbClr val="99CC66"/>
    <a:srgbClr val="FFC057"/>
    <a:srgbClr val="1E252B"/>
    <a:srgbClr val="CCE5B2"/>
    <a:srgbClr val="CC76A6"/>
    <a:srgbClr val="FFDEAB"/>
    <a:srgbClr val="B2CCE5"/>
    <a:srgbClr val="6699CC"/>
    <a:srgbClr val="DAD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a:tcStyle>
        <a:tcBdr/>
        <a:fill>
          <a:solidFill>
            <a:srgbClr val="F3F9FA"/>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a:tcStyle>
        <a:tcBdr/>
        <a:fill>
          <a:solidFill>
            <a:srgbClr val="E7E7ED"/>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63"/>
    <p:restoredTop sz="91431"/>
  </p:normalViewPr>
  <p:slideViewPr>
    <p:cSldViewPr snapToGrid="0" snapToObjects="1">
      <p:cViewPr varScale="1">
        <p:scale>
          <a:sx n="100" d="100"/>
          <a:sy n="100" d="100"/>
        </p:scale>
        <p:origin x="664" y="168"/>
      </p:cViewPr>
      <p:guideLst>
        <p:guide pos="3908"/>
        <p:guide orient="horz" pos="2137"/>
      </p:guideLst>
    </p:cSldViewPr>
  </p:slideViewPr>
  <p:notesTextViewPr>
    <p:cViewPr>
      <p:scale>
        <a:sx n="20" d="100"/>
        <a:sy n="20" d="100"/>
      </p:scale>
      <p:origin x="0" y="0"/>
    </p:cViewPr>
  </p:notesTextViewPr>
  <p:notesViewPr>
    <p:cSldViewPr snapToGrid="0" snapToObjects="1">
      <p:cViewPr varScale="1">
        <p:scale>
          <a:sx n="97" d="100"/>
          <a:sy n="97" d="100"/>
        </p:scale>
        <p:origin x="360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667326-FF4E-6E4F-8A68-0D5EE00352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FF6B07B-574C-0849-AF6D-2AA34A277B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807BE9-0539-434B-A0C4-0E9F489EE244}" type="datetimeFigureOut">
              <a:rPr lang="en-US" smtClean="0"/>
              <a:t>12/14/21</a:t>
            </a:fld>
            <a:endParaRPr lang="en-US"/>
          </a:p>
        </p:txBody>
      </p:sp>
      <p:sp>
        <p:nvSpPr>
          <p:cNvPr id="4" name="Footer Placeholder 3">
            <a:extLst>
              <a:ext uri="{FF2B5EF4-FFF2-40B4-BE49-F238E27FC236}">
                <a16:creationId xmlns:a16="http://schemas.microsoft.com/office/drawing/2014/main" id="{0606C95E-7039-544B-A13A-D695C550F9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9BDF77-90E7-F944-848D-B2E1B164C6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73207D-66C1-A64A-90BC-6A7334802020}" type="slidenum">
              <a:rPr lang="en-US" smtClean="0"/>
              <a:t>‹#›</a:t>
            </a:fld>
            <a:endParaRPr lang="en-US"/>
          </a:p>
        </p:txBody>
      </p:sp>
    </p:spTree>
    <p:extLst>
      <p:ext uri="{BB962C8B-B14F-4D97-AF65-F5344CB8AC3E}">
        <p14:creationId xmlns:p14="http://schemas.microsoft.com/office/powerpoint/2010/main" val="3403725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381000" y="685800"/>
            <a:ext cx="6096000" cy="3429000"/>
          </a:xfrm>
          <a:prstGeom prst="rect">
            <a:avLst/>
          </a:prstGeom>
        </p:spPr>
        <p:txBody>
          <a:bodyPr/>
          <a:lstStyle/>
          <a:p>
            <a:endParaRPr/>
          </a:p>
        </p:txBody>
      </p:sp>
      <p:sp>
        <p:nvSpPr>
          <p:cNvPr id="118" name="Shape 1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a:t>
            </a:r>
          </a:p>
        </p:txBody>
      </p:sp>
    </p:spTree>
    <p:extLst>
      <p:ext uri="{BB962C8B-B14F-4D97-AF65-F5344CB8AC3E}">
        <p14:creationId xmlns:p14="http://schemas.microsoft.com/office/powerpoint/2010/main" val="1794613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Tree>
    <p:extLst>
      <p:ext uri="{BB962C8B-B14F-4D97-AF65-F5344CB8AC3E}">
        <p14:creationId xmlns:p14="http://schemas.microsoft.com/office/powerpoint/2010/main" val="181355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45" name="Title Text"/>
          <p:cNvSpPr txBox="1">
            <a:spLocks noGrp="1"/>
          </p:cNvSpPr>
          <p:nvPr>
            <p:ph type="title"/>
          </p:nvPr>
        </p:nvSpPr>
        <p:spPr>
          <a:xfrm>
            <a:off x="963085" y="4406903"/>
            <a:ext cx="10363201" cy="1362075"/>
          </a:xfrm>
          <a:prstGeom prst="rect">
            <a:avLst/>
          </a:prstGeom>
        </p:spPr>
        <p:txBody>
          <a:bodyPr anchor="t"/>
          <a:lstStyle>
            <a:lvl1pPr algn="l">
              <a:defRPr sz="4000" b="1" cap="all"/>
            </a:lvl1pPr>
          </a:lstStyle>
          <a:p>
            <a:r>
              <a:t>Title Text</a:t>
            </a:r>
          </a:p>
        </p:txBody>
      </p:sp>
      <p:sp>
        <p:nvSpPr>
          <p:cNvPr id="46" name="Body Level One…"/>
          <p:cNvSpPr txBox="1">
            <a:spLocks noGrp="1"/>
          </p:cNvSpPr>
          <p:nvPr>
            <p:ph type="body" sz="quarter" idx="1"/>
          </p:nvPr>
        </p:nvSpPr>
        <p:spPr>
          <a:xfrm>
            <a:off x="963085" y="2906713"/>
            <a:ext cx="10363201" cy="1500188"/>
          </a:xfrm>
          <a:prstGeom prst="rect">
            <a:avLst/>
          </a:prstGeom>
        </p:spPr>
        <p:txBody>
          <a:bodyPr anchor="b">
            <a:normAutofit/>
          </a:bodyPr>
          <a:lstStyle>
            <a:lvl1pPr marL="0" indent="0">
              <a:buSzTx/>
              <a:buNone/>
            </a:lvl1pPr>
            <a:lvl2pPr marL="0" indent="457200">
              <a:buSzTx/>
              <a:buNone/>
            </a:lvl2pPr>
            <a:lvl3pPr marL="0" indent="914400">
              <a:buSzTx/>
              <a:buNone/>
            </a:lvl3pPr>
            <a:lvl4pPr marL="0" indent="1371600">
              <a:buSzTx/>
              <a:buNone/>
            </a:lvl4pPr>
            <a:lvl5pPr marL="0" indent="1828800">
              <a:buSzTx/>
              <a:buNone/>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8" name="Title Text"/>
          <p:cNvSpPr txBox="1">
            <a:spLocks noGrp="1"/>
          </p:cNvSpPr>
          <p:nvPr>
            <p:ph type="title"/>
          </p:nvPr>
        </p:nvSpPr>
        <p:spPr>
          <a:xfrm>
            <a:off x="609600" y="1143000"/>
            <a:ext cx="4011085" cy="1162050"/>
          </a:xfrm>
          <a:prstGeom prst="rect">
            <a:avLst/>
          </a:prstGeom>
        </p:spPr>
        <p:txBody>
          <a:bodyPr anchor="b"/>
          <a:lstStyle>
            <a:lvl1pPr algn="l">
              <a:defRPr sz="2000" b="1"/>
            </a:lvl1pPr>
          </a:lstStyle>
          <a:p>
            <a:r>
              <a:t>Title Text</a:t>
            </a:r>
          </a:p>
        </p:txBody>
      </p:sp>
      <p:sp>
        <p:nvSpPr>
          <p:cNvPr id="89" name="Body Level One…"/>
          <p:cNvSpPr txBox="1">
            <a:spLocks noGrp="1"/>
          </p:cNvSpPr>
          <p:nvPr>
            <p:ph type="body" idx="1"/>
          </p:nvPr>
        </p:nvSpPr>
        <p:spPr>
          <a:xfrm>
            <a:off x="4766733" y="1143003"/>
            <a:ext cx="6815667" cy="4983163"/>
          </a:xfrm>
          <a:prstGeom prst="rect">
            <a:avLst/>
          </a:prstGeom>
        </p:spPr>
        <p:txBody>
          <a:bodyPr>
            <a:normAutofit/>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90" name="Text Placeholder 3"/>
          <p:cNvSpPr>
            <a:spLocks noGrp="1"/>
          </p:cNvSpPr>
          <p:nvPr>
            <p:ph type="body" sz="quarter" idx="21"/>
          </p:nvPr>
        </p:nvSpPr>
        <p:spPr>
          <a:xfrm>
            <a:off x="609601" y="2305053"/>
            <a:ext cx="4011087" cy="3821113"/>
          </a:xfrm>
          <a:prstGeom prst="rect">
            <a:avLst/>
          </a:prstGeom>
        </p:spPr>
        <p:txBody>
          <a:bodyPr>
            <a:normAutofit/>
          </a:bodyPr>
          <a:lstStyle>
            <a:lvl1pPr marL="0" indent="0">
              <a:spcBef>
                <a:spcPts val="300"/>
              </a:spcBef>
              <a:buSzTx/>
              <a:buNone/>
              <a:defRPr sz="1400"/>
            </a:lvl1pPr>
          </a:lstStyle>
          <a:p>
            <a:pPr marL="0" indent="0">
              <a:spcBef>
                <a:spcPts val="300"/>
              </a:spcBef>
              <a:buSzTx/>
              <a:buNone/>
              <a:defRPr sz="1400"/>
            </a:pPr>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sp>
        <p:nvSpPr>
          <p:cNvPr id="108" name="Author and Date"/>
          <p:cNvSpPr txBox="1">
            <a:spLocks noGrp="1"/>
          </p:cNvSpPr>
          <p:nvPr>
            <p:ph type="body" sz="quarter" idx="21" hasCustomPrompt="1"/>
          </p:nvPr>
        </p:nvSpPr>
        <p:spPr>
          <a:xfrm>
            <a:off x="600671" y="5304698"/>
            <a:ext cx="10985503" cy="238868"/>
          </a:xfrm>
          <a:prstGeom prst="rect">
            <a:avLst/>
          </a:prstGeom>
          <a:ln w="3175"/>
        </p:spPr>
        <p:txBody>
          <a:bodyPr lIns="17144" tIns="17144" rIns="17144" bIns="17144">
            <a:normAutofit/>
          </a:bodyPr>
          <a:lstStyle>
            <a:lvl1pPr marL="0" indent="0" defTabSz="338454">
              <a:spcBef>
                <a:spcPts val="0"/>
              </a:spcBef>
              <a:buSzTx/>
              <a:buNone/>
              <a:defRPr sz="1476" b="1">
                <a:latin typeface="Helvetica Neue"/>
                <a:ea typeface="Helvetica Neue"/>
                <a:cs typeface="Helvetica Neue"/>
                <a:sym typeface="Helvetica Neue"/>
              </a:defRPr>
            </a:lvl1pPr>
          </a:lstStyle>
          <a:p>
            <a:r>
              <a:t>Author and Date</a:t>
            </a:r>
          </a:p>
        </p:txBody>
      </p:sp>
      <p:sp>
        <p:nvSpPr>
          <p:cNvPr id="109" name="Presentation Title"/>
          <p:cNvSpPr txBox="1">
            <a:spLocks noGrp="1"/>
          </p:cNvSpPr>
          <p:nvPr>
            <p:ph type="title" hasCustomPrompt="1"/>
          </p:nvPr>
        </p:nvSpPr>
        <p:spPr>
          <a:xfrm>
            <a:off x="603250" y="1822871"/>
            <a:ext cx="10985503" cy="1743076"/>
          </a:xfrm>
          <a:prstGeom prst="rect">
            <a:avLst/>
          </a:prstGeom>
        </p:spPr>
        <p:txBody>
          <a:bodyPr lIns="19050" tIns="19050" rIns="19050" bIns="19050" anchor="b"/>
          <a:lstStyle>
            <a:lvl1pPr algn="l" defTabSz="1219169">
              <a:lnSpc>
                <a:spcPct val="80000"/>
              </a:lnSpc>
              <a:defRPr sz="5800" b="1" spc="-116">
                <a:solidFill>
                  <a:srgbClr val="000000"/>
                </a:solidFill>
                <a:latin typeface="Helvetica Neue"/>
                <a:ea typeface="Helvetica Neue"/>
                <a:cs typeface="Helvetica Neue"/>
                <a:sym typeface="Helvetica Neue"/>
              </a:defRPr>
            </a:lvl1pPr>
          </a:lstStyle>
          <a:p>
            <a:r>
              <a:t>Presentation Title</a:t>
            </a:r>
          </a:p>
        </p:txBody>
      </p:sp>
      <p:sp>
        <p:nvSpPr>
          <p:cNvPr id="110" name="Body Level One…"/>
          <p:cNvSpPr txBox="1">
            <a:spLocks noGrp="1"/>
          </p:cNvSpPr>
          <p:nvPr>
            <p:ph type="body" sz="quarter" idx="1" hasCustomPrompt="1"/>
          </p:nvPr>
        </p:nvSpPr>
        <p:spPr>
          <a:xfrm>
            <a:off x="600672" y="3565946"/>
            <a:ext cx="10985501" cy="714376"/>
          </a:xfrm>
          <a:prstGeom prst="rect">
            <a:avLst/>
          </a:prstGeom>
        </p:spPr>
        <p:txBody>
          <a:bodyPr lIns="19050" tIns="19050" rIns="19050" bIns="19050">
            <a:normAutofit/>
          </a:bodyPr>
          <a:lstStyle>
            <a:lvl1pPr marL="0" indent="0" defTabSz="412750">
              <a:spcBef>
                <a:spcPts val="0"/>
              </a:spcBef>
              <a:buSzTx/>
              <a:buNone/>
              <a:defRPr sz="2600" b="1">
                <a:latin typeface="Helvetica Neue"/>
                <a:ea typeface="Helvetica Neue"/>
                <a:cs typeface="Helvetica Neue"/>
                <a:sym typeface="Helvetica Neue"/>
              </a:defRPr>
            </a:lvl1pPr>
            <a:lvl2pPr marL="0" indent="457200" defTabSz="412750">
              <a:spcBef>
                <a:spcPts val="0"/>
              </a:spcBef>
              <a:buSzTx/>
              <a:buNone/>
              <a:defRPr sz="2600" b="1">
                <a:latin typeface="Helvetica Neue"/>
                <a:ea typeface="Helvetica Neue"/>
                <a:cs typeface="Helvetica Neue"/>
                <a:sym typeface="Helvetica Neue"/>
              </a:defRPr>
            </a:lvl2pPr>
            <a:lvl3pPr marL="0" indent="914400" defTabSz="412750">
              <a:spcBef>
                <a:spcPts val="0"/>
              </a:spcBef>
              <a:buSzTx/>
              <a:buNone/>
              <a:defRPr sz="2600" b="1">
                <a:latin typeface="Helvetica Neue"/>
                <a:ea typeface="Helvetica Neue"/>
                <a:cs typeface="Helvetica Neue"/>
                <a:sym typeface="Helvetica Neue"/>
              </a:defRPr>
            </a:lvl3pPr>
            <a:lvl4pPr marL="0" indent="1371600" defTabSz="412750">
              <a:spcBef>
                <a:spcPts val="0"/>
              </a:spcBef>
              <a:buSzTx/>
              <a:buNone/>
              <a:defRPr sz="2600" b="1">
                <a:latin typeface="Helvetica Neue"/>
                <a:ea typeface="Helvetica Neue"/>
                <a:cs typeface="Helvetica Neue"/>
                <a:sym typeface="Helvetica Neue"/>
              </a:defRPr>
            </a:lvl4pPr>
            <a:lvl5pPr marL="0" indent="1828800" defTabSz="412750">
              <a:spcBef>
                <a:spcPts val="0"/>
              </a:spcBef>
              <a:buSzTx/>
              <a:buNone/>
              <a:defRPr sz="2600" b="1">
                <a:latin typeface="Helvetica Neue"/>
                <a:ea typeface="Helvetica Neue"/>
                <a:cs typeface="Helvetica Neue"/>
                <a:sym typeface="Helvetica Neue"/>
              </a:defRPr>
            </a:lvl5pPr>
          </a:lstStyle>
          <a:p>
            <a:r>
              <a:t>Presentation Subtitle</a:t>
            </a:r>
          </a:p>
          <a:p>
            <a:pPr lvl="1"/>
            <a:endParaRPr/>
          </a:p>
          <a:p>
            <a:pPr lvl="2"/>
            <a:endParaRPr/>
          </a:p>
          <a:p>
            <a:pPr lvl="3"/>
            <a:endParaRPr/>
          </a:p>
          <a:p>
            <a:pPr lvl="4"/>
            <a:endParaRPr/>
          </a:p>
        </p:txBody>
      </p:sp>
      <p:sp>
        <p:nvSpPr>
          <p:cNvPr id="111" name="Slide Number"/>
          <p:cNvSpPr txBox="1">
            <a:spLocks noGrp="1"/>
          </p:cNvSpPr>
          <p:nvPr>
            <p:ph type="sldNum" sz="quarter" idx="2"/>
          </p:nvPr>
        </p:nvSpPr>
        <p:spPr>
          <a:xfrm>
            <a:off x="6011123" y="5726129"/>
            <a:ext cx="163506" cy="176972"/>
          </a:xfrm>
          <a:prstGeom prst="rect">
            <a:avLst/>
          </a:prstGeom>
        </p:spPr>
        <p:txBody>
          <a:bodyPr lIns="19050" tIns="19050" rIns="19050" bIns="19050" anchor="b"/>
          <a:lstStyle>
            <a:lvl1pPr algn="ctr" defTabSz="292100">
              <a:defRPr sz="900">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pic>
        <p:nvPicPr>
          <p:cNvPr id="13" name="Picture 12" descr="A picture containing rectangle&#10;&#10;Description automatically generated">
            <a:extLst>
              <a:ext uri="{FF2B5EF4-FFF2-40B4-BE49-F238E27FC236}">
                <a16:creationId xmlns:a16="http://schemas.microsoft.com/office/drawing/2014/main" id="{BC4DDD9E-E6D4-7142-B791-885B63EBD7B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9168" b="34122"/>
          <a:stretch/>
        </p:blipFill>
        <p:spPr>
          <a:xfrm flipH="1">
            <a:off x="-7495" y="-178877"/>
            <a:ext cx="12206990" cy="1397436"/>
          </a:xfrm>
          <a:prstGeom prst="rect">
            <a:avLst/>
          </a:prstGeom>
          <a:effectLst>
            <a:outerShdw blurRad="293794" dist="50800" dir="5400000" sx="97000" sy="97000" algn="ctr" rotWithShape="0">
              <a:srgbClr val="000000">
                <a:alpha val="9000"/>
              </a:srgbClr>
            </a:outerShdw>
          </a:effectLst>
        </p:spPr>
      </p:pic>
      <p:pic>
        <p:nvPicPr>
          <p:cNvPr id="9" name="Picture 8" descr="A picture containing text, sign&#10;&#10;Description automatically generated">
            <a:extLst>
              <a:ext uri="{FF2B5EF4-FFF2-40B4-BE49-F238E27FC236}">
                <a16:creationId xmlns:a16="http://schemas.microsoft.com/office/drawing/2014/main" id="{B078C5CC-A4A5-C84A-BFA7-4D55E47AA42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427158" y="72800"/>
            <a:ext cx="2671581" cy="872213"/>
          </a:xfrm>
          <a:prstGeom prst="rect">
            <a:avLst/>
          </a:prstGeom>
        </p:spPr>
      </p:pic>
      <p:sp>
        <p:nvSpPr>
          <p:cNvPr id="4" name="Title Text"/>
          <p:cNvSpPr txBox="1">
            <a:spLocks noGrp="1"/>
          </p:cNvSpPr>
          <p:nvPr>
            <p:ph type="title"/>
          </p:nvPr>
        </p:nvSpPr>
        <p:spPr>
          <a:xfrm>
            <a:off x="406400" y="2149501"/>
            <a:ext cx="11379200" cy="83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rPr dirty="0"/>
              <a:t>Title Text</a:t>
            </a:r>
          </a:p>
        </p:txBody>
      </p:sp>
      <p:sp>
        <p:nvSpPr>
          <p:cNvPr id="5" name="Body Level One…"/>
          <p:cNvSpPr txBox="1">
            <a:spLocks noGrp="1"/>
          </p:cNvSpPr>
          <p:nvPr>
            <p:ph type="body" idx="1"/>
          </p:nvPr>
        </p:nvSpPr>
        <p:spPr>
          <a:xfrm>
            <a:off x="609600" y="3429000"/>
            <a:ext cx="10972800" cy="26971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8" name="Rectangle 17">
            <a:extLst>
              <a:ext uri="{FF2B5EF4-FFF2-40B4-BE49-F238E27FC236}">
                <a16:creationId xmlns:a16="http://schemas.microsoft.com/office/drawing/2014/main" id="{8F496BB2-7866-BD46-98FC-5B168926896D}"/>
              </a:ext>
            </a:extLst>
          </p:cNvPr>
          <p:cNvSpPr/>
          <p:nvPr userDrawn="1"/>
        </p:nvSpPr>
        <p:spPr>
          <a:xfrm>
            <a:off x="0" y="6255214"/>
            <a:ext cx="12192000" cy="600162"/>
          </a:xfrm>
          <a:prstGeom prst="rect">
            <a:avLst/>
          </a:prstGeom>
          <a:solidFill>
            <a:srgbClr val="8BD2E5">
              <a:alpha val="50000"/>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000000"/>
              </a:solidFill>
              <a:effectLst/>
              <a:uFillTx/>
              <a:latin typeface="+mj-lt"/>
              <a:ea typeface="+mj-ea"/>
              <a:cs typeface="+mj-cs"/>
              <a:sym typeface="Arial"/>
            </a:endParaRPr>
          </a:p>
        </p:txBody>
      </p:sp>
      <p:sp>
        <p:nvSpPr>
          <p:cNvPr id="7" name="Rectangle 6">
            <a:extLst>
              <a:ext uri="{FF2B5EF4-FFF2-40B4-BE49-F238E27FC236}">
                <a16:creationId xmlns:a16="http://schemas.microsoft.com/office/drawing/2014/main" id="{6AA903B4-86AF-5344-B3AD-F60BEABFBE21}"/>
              </a:ext>
            </a:extLst>
          </p:cNvPr>
          <p:cNvSpPr/>
          <p:nvPr userDrawn="1"/>
        </p:nvSpPr>
        <p:spPr>
          <a:xfrm>
            <a:off x="9333899" y="884378"/>
            <a:ext cx="2765501" cy="292388"/>
          </a:xfrm>
          <a:prstGeom prst="rect">
            <a:avLst/>
          </a:prstGeom>
        </p:spPr>
        <p:txBody>
          <a:bodyPr wrap="none">
            <a:spAutoFit/>
          </a:bodyPr>
          <a:lstStyle/>
          <a:p>
            <a:r>
              <a:rPr lang="en-US" sz="1300" b="1" i="1" dirty="0">
                <a:solidFill>
                  <a:schemeClr val="tx1"/>
                </a:solidFill>
              </a:rPr>
              <a:t>Note: </a:t>
            </a:r>
            <a:r>
              <a:rPr lang="en-US" sz="1300" i="1" dirty="0">
                <a:solidFill>
                  <a:schemeClr val="tx1"/>
                </a:solidFill>
              </a:rPr>
              <a:t>full version available as PDF</a:t>
            </a:r>
          </a:p>
        </p:txBody>
      </p:sp>
      <p:sp>
        <p:nvSpPr>
          <p:cNvPr id="10" name="TextBox 9">
            <a:extLst>
              <a:ext uri="{FF2B5EF4-FFF2-40B4-BE49-F238E27FC236}">
                <a16:creationId xmlns:a16="http://schemas.microsoft.com/office/drawing/2014/main" id="{987E7C17-F782-9E40-BC5D-BFA8C9D9703B}"/>
              </a:ext>
            </a:extLst>
          </p:cNvPr>
          <p:cNvSpPr txBox="1"/>
          <p:nvPr userDrawn="1"/>
        </p:nvSpPr>
        <p:spPr>
          <a:xfrm>
            <a:off x="8528858" y="6300125"/>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chemeClr val="tx1"/>
                </a:solidFill>
              </a:rPr>
              <a:t> © McMaster Health Forum on behalf McMaster University</a:t>
            </a:r>
          </a:p>
          <a:p>
            <a:pPr algn="r">
              <a:spcAft>
                <a:spcPts val="200"/>
              </a:spcAft>
            </a:pPr>
            <a:r>
              <a:rPr lang="en-CA" sz="800" i="1" dirty="0">
                <a:solidFill>
                  <a:schemeClr val="tx1"/>
                </a:solidFill>
              </a:rPr>
              <a:t>Share freely, give credit, adapt with permission. This work is licensed under</a:t>
            </a:r>
          </a:p>
          <a:p>
            <a:pPr algn="r">
              <a:spcAft>
                <a:spcPts val="200"/>
              </a:spcAft>
            </a:pPr>
            <a:r>
              <a:rPr lang="en-CA" sz="800" i="1" dirty="0">
                <a:solidFill>
                  <a:schemeClr val="tx1"/>
                </a:solidFill>
              </a:rPr>
              <a:t>a Creative Commons Attribution-NoDerivatives 4.0 International License.</a:t>
            </a:r>
          </a:p>
        </p:txBody>
      </p:sp>
      <p:sp>
        <p:nvSpPr>
          <p:cNvPr id="11" name="TextBox 10">
            <a:extLst>
              <a:ext uri="{FF2B5EF4-FFF2-40B4-BE49-F238E27FC236}">
                <a16:creationId xmlns:a16="http://schemas.microsoft.com/office/drawing/2014/main" id="{1EEEDF93-F1B3-FF4E-9DAA-D077512D0159}"/>
              </a:ext>
            </a:extLst>
          </p:cNvPr>
          <p:cNvSpPr txBox="1"/>
          <p:nvPr userDrawn="1"/>
        </p:nvSpPr>
        <p:spPr>
          <a:xfrm>
            <a:off x="173770" y="6301802"/>
            <a:ext cx="1979271" cy="5129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0000"/>
              </a:lnSpc>
              <a:spcAft>
                <a:spcPts val="200"/>
              </a:spcAft>
            </a:pPr>
            <a:r>
              <a:rPr lang="en-CA" sz="800" dirty="0">
                <a:solidFill>
                  <a:schemeClr val="tx1"/>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800" u="none" dirty="0">
                <a:solidFill>
                  <a:schemeClr val="tx1"/>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800" u="none" dirty="0">
                <a:solidFill>
                  <a:schemeClr val="tx1"/>
                </a:solidFill>
                <a:effectLst/>
                <a:latin typeface="Arial" panose="020B0604020202020204" pitchFamily="34" charset="0"/>
                <a:cs typeface="Arial" panose="020B0604020202020204" pitchFamily="34" charset="0"/>
              </a:rPr>
              <a:t>@evidencecomm</a:t>
            </a:r>
          </a:p>
        </p:txBody>
      </p:sp>
      <p:pic>
        <p:nvPicPr>
          <p:cNvPr id="3" name="Picture 2">
            <a:extLst>
              <a:ext uri="{FF2B5EF4-FFF2-40B4-BE49-F238E27FC236}">
                <a16:creationId xmlns:a16="http://schemas.microsoft.com/office/drawing/2014/main" id="{7BF53448-7019-D240-A8FC-227352A375B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8829" y="6353242"/>
            <a:ext cx="122703" cy="122703"/>
          </a:xfrm>
          <a:prstGeom prst="rect">
            <a:avLst/>
          </a:prstGeom>
        </p:spPr>
      </p:pic>
      <p:pic>
        <p:nvPicPr>
          <p:cNvPr id="12" name="Picture 11">
            <a:extLst>
              <a:ext uri="{FF2B5EF4-FFF2-40B4-BE49-F238E27FC236}">
                <a16:creationId xmlns:a16="http://schemas.microsoft.com/office/drawing/2014/main" id="{19A36BA6-856E-1E47-B0BC-302F298A50D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8830" y="6656188"/>
            <a:ext cx="126293" cy="126293"/>
          </a:xfrm>
          <a:prstGeom prst="rect">
            <a:avLst/>
          </a:prstGeom>
        </p:spPr>
      </p:pic>
      <p:pic>
        <p:nvPicPr>
          <p:cNvPr id="14" name="Picture 13">
            <a:extLst>
              <a:ext uri="{FF2B5EF4-FFF2-40B4-BE49-F238E27FC236}">
                <a16:creationId xmlns:a16="http://schemas.microsoft.com/office/drawing/2014/main" id="{A1B17162-39D4-A042-9828-13C8F62DBD4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0711" y="6497614"/>
            <a:ext cx="126293" cy="126293"/>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6" r:id="rId2"/>
    <p:sldLayoutId id="2147483657" r:id="rId3"/>
    <p:sldLayoutId id="2147483659" r:id="rId4"/>
  </p:sldLayoutIdLst>
  <p:transition spd="med"/>
  <p:hf hdr="0" ftr="0" dt="0"/>
  <p:txStyles>
    <p:titleStyle>
      <a:lvl1pPr marL="0" marR="0" indent="0" algn="ctr" defTabSz="914400" rtl="0" latinLnBrk="0">
        <a:lnSpc>
          <a:spcPct val="100000"/>
        </a:lnSpc>
        <a:spcBef>
          <a:spcPts val="0"/>
        </a:spcBef>
        <a:spcAft>
          <a:spcPts val="0"/>
        </a:spcAft>
        <a:buClrTx/>
        <a:buSzTx/>
        <a:buFontTx/>
        <a:buNone/>
        <a:tabLst/>
        <a:defRPr sz="3200" b="0" i="0" u="none" strike="noStrike" cap="none" spc="0" baseline="0">
          <a:solidFill>
            <a:srgbClr val="254776"/>
          </a:solidFill>
          <a:uFillTx/>
          <a:latin typeface="+mj-lt"/>
          <a:ea typeface="+mj-ea"/>
          <a:cs typeface="+mj-cs"/>
          <a:sym typeface="Arial"/>
        </a:defRPr>
      </a:lvl1pPr>
      <a:lvl2pPr marL="0" marR="0" indent="0" algn="ctr" defTabSz="914400" rtl="0" latinLnBrk="0">
        <a:lnSpc>
          <a:spcPct val="100000"/>
        </a:lnSpc>
        <a:spcBef>
          <a:spcPts val="0"/>
        </a:spcBef>
        <a:spcAft>
          <a:spcPts val="0"/>
        </a:spcAft>
        <a:buClrTx/>
        <a:buSzTx/>
        <a:buFontTx/>
        <a:buNone/>
        <a:tabLst/>
        <a:defRPr sz="3200" b="0" i="0" u="none" strike="noStrike" cap="none" spc="0" baseline="0">
          <a:solidFill>
            <a:srgbClr val="254776"/>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3200" b="0" i="0" u="none" strike="noStrike" cap="none" spc="0" baseline="0">
          <a:solidFill>
            <a:srgbClr val="254776"/>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3200" b="0" i="0" u="none" strike="noStrike" cap="none" spc="0" baseline="0">
          <a:solidFill>
            <a:srgbClr val="254776"/>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3200" b="0" i="0" u="none" strike="noStrike" cap="none" spc="0" baseline="0">
          <a:solidFill>
            <a:srgbClr val="254776"/>
          </a:solidFill>
          <a:uFillTx/>
          <a:latin typeface="+mj-lt"/>
          <a:ea typeface="+mj-ea"/>
          <a:cs typeface="+mj-cs"/>
          <a:sym typeface="Arial"/>
        </a:defRPr>
      </a:lvl5pPr>
      <a:lvl6pPr marL="0" marR="0" indent="457200" algn="ctr" defTabSz="914400" rtl="0" latinLnBrk="0">
        <a:lnSpc>
          <a:spcPct val="100000"/>
        </a:lnSpc>
        <a:spcBef>
          <a:spcPts val="0"/>
        </a:spcBef>
        <a:spcAft>
          <a:spcPts val="0"/>
        </a:spcAft>
        <a:buClrTx/>
        <a:buSzTx/>
        <a:buFontTx/>
        <a:buNone/>
        <a:tabLst/>
        <a:defRPr sz="3200" b="0" i="0" u="none" strike="noStrike" cap="none" spc="0" baseline="0">
          <a:solidFill>
            <a:srgbClr val="254776"/>
          </a:solidFill>
          <a:uFillTx/>
          <a:latin typeface="+mj-lt"/>
          <a:ea typeface="+mj-ea"/>
          <a:cs typeface="+mj-cs"/>
          <a:sym typeface="Arial"/>
        </a:defRPr>
      </a:lvl6pPr>
      <a:lvl7pPr marL="0" marR="0" indent="914400" algn="ctr" defTabSz="914400" rtl="0" latinLnBrk="0">
        <a:lnSpc>
          <a:spcPct val="100000"/>
        </a:lnSpc>
        <a:spcBef>
          <a:spcPts val="0"/>
        </a:spcBef>
        <a:spcAft>
          <a:spcPts val="0"/>
        </a:spcAft>
        <a:buClrTx/>
        <a:buSzTx/>
        <a:buFontTx/>
        <a:buNone/>
        <a:tabLst/>
        <a:defRPr sz="3200" b="0" i="0" u="none" strike="noStrike" cap="none" spc="0" baseline="0">
          <a:solidFill>
            <a:srgbClr val="254776"/>
          </a:solidFill>
          <a:uFillTx/>
          <a:latin typeface="+mj-lt"/>
          <a:ea typeface="+mj-ea"/>
          <a:cs typeface="+mj-cs"/>
          <a:sym typeface="Arial"/>
        </a:defRPr>
      </a:lvl7pPr>
      <a:lvl8pPr marL="0" marR="0" indent="1371600" algn="ctr" defTabSz="914400" rtl="0" latinLnBrk="0">
        <a:lnSpc>
          <a:spcPct val="100000"/>
        </a:lnSpc>
        <a:spcBef>
          <a:spcPts val="0"/>
        </a:spcBef>
        <a:spcAft>
          <a:spcPts val="0"/>
        </a:spcAft>
        <a:buClrTx/>
        <a:buSzTx/>
        <a:buFontTx/>
        <a:buNone/>
        <a:tabLst/>
        <a:defRPr sz="3200" b="0" i="0" u="none" strike="noStrike" cap="none" spc="0" baseline="0">
          <a:solidFill>
            <a:srgbClr val="254776"/>
          </a:solidFill>
          <a:uFillTx/>
          <a:latin typeface="+mj-lt"/>
          <a:ea typeface="+mj-ea"/>
          <a:cs typeface="+mj-cs"/>
          <a:sym typeface="Arial"/>
        </a:defRPr>
      </a:lvl8pPr>
      <a:lvl9pPr marL="0" marR="0" indent="1828800" algn="ctr" defTabSz="914400" rtl="0" latinLnBrk="0">
        <a:lnSpc>
          <a:spcPct val="100000"/>
        </a:lnSpc>
        <a:spcBef>
          <a:spcPts val="0"/>
        </a:spcBef>
        <a:spcAft>
          <a:spcPts val="0"/>
        </a:spcAft>
        <a:buClrTx/>
        <a:buSzTx/>
        <a:buFontTx/>
        <a:buNone/>
        <a:tabLst/>
        <a:defRPr sz="3200" b="0" i="0" u="none" strike="noStrike" cap="none" spc="0" baseline="0">
          <a:solidFill>
            <a:srgbClr val="254776"/>
          </a:solidFill>
          <a:uFillTx/>
          <a:latin typeface="+mj-lt"/>
          <a:ea typeface="+mj-ea"/>
          <a:cs typeface="+mj-cs"/>
          <a:sym typeface="Arial"/>
        </a:defRPr>
      </a:lvl9pPr>
    </p:titleStyle>
    <p:bodyStyle>
      <a:lvl1pPr marL="342900" marR="0" indent="-342900" algn="l" defTabSz="914400" rtl="0" latinLnBrk="0">
        <a:lnSpc>
          <a:spcPct val="100000"/>
        </a:lnSpc>
        <a:spcBef>
          <a:spcPts val="400"/>
        </a:spcBef>
        <a:spcAft>
          <a:spcPts val="0"/>
        </a:spcAft>
        <a:buClrTx/>
        <a:buSzPct val="120000"/>
        <a:buFontTx/>
        <a:buChar char="▪"/>
        <a:tabLst/>
        <a:defRPr sz="2000" b="0" i="0" u="none" strike="noStrike" cap="none" spc="0" baseline="0">
          <a:solidFill>
            <a:srgbClr val="000000"/>
          </a:solidFill>
          <a:uFillTx/>
          <a:latin typeface="+mj-lt"/>
          <a:ea typeface="+mj-ea"/>
          <a:cs typeface="+mj-cs"/>
          <a:sym typeface="Arial"/>
        </a:defRPr>
      </a:lvl1pPr>
      <a:lvl2pPr marL="742950" marR="0" indent="-285750" algn="l" defTabSz="914400" rtl="0" latinLnBrk="0">
        <a:lnSpc>
          <a:spcPct val="100000"/>
        </a:lnSpc>
        <a:spcBef>
          <a:spcPts val="400"/>
        </a:spcBef>
        <a:spcAft>
          <a:spcPts val="0"/>
        </a:spcAft>
        <a:buClrTx/>
        <a:buSzPct val="60000"/>
        <a:buFontTx/>
        <a:buChar char="❑"/>
        <a:tabLst/>
        <a:defRPr sz="2000" b="0" i="0" u="none" strike="noStrike" cap="none" spc="0" baseline="0">
          <a:solidFill>
            <a:srgbClr val="000000"/>
          </a:solidFill>
          <a:uFillTx/>
          <a:latin typeface="+mj-lt"/>
          <a:ea typeface="+mj-ea"/>
          <a:cs typeface="+mj-cs"/>
          <a:sym typeface="Arial"/>
        </a:defRPr>
      </a:lvl2pPr>
      <a:lvl3pPr marL="1143000" marR="0" indent="-228600" algn="l" defTabSz="914400" rtl="0" latinLnBrk="0">
        <a:lnSpc>
          <a:spcPct val="100000"/>
        </a:lnSpc>
        <a:spcBef>
          <a:spcPts val="400"/>
        </a:spcBef>
        <a:spcAft>
          <a:spcPts val="0"/>
        </a:spcAft>
        <a:buClrTx/>
        <a:buSzPct val="100000"/>
        <a:buFontTx/>
        <a:buChar char="•"/>
        <a:tabLst/>
        <a:defRPr sz="2000" b="0" i="0" u="none" strike="noStrike" cap="none" spc="0" baseline="0">
          <a:solidFill>
            <a:srgbClr val="000000"/>
          </a:solidFill>
          <a:uFillTx/>
          <a:latin typeface="+mj-lt"/>
          <a:ea typeface="+mj-ea"/>
          <a:cs typeface="+mj-cs"/>
          <a:sym typeface="Arial"/>
        </a:defRPr>
      </a:lvl3pPr>
      <a:lvl4pPr marL="1600200" marR="0" indent="-228600" algn="l" defTabSz="914400" rtl="0" latinLnBrk="0">
        <a:lnSpc>
          <a:spcPct val="100000"/>
        </a:lnSpc>
        <a:spcBef>
          <a:spcPts val="400"/>
        </a:spcBef>
        <a:spcAft>
          <a:spcPts val="0"/>
        </a:spcAft>
        <a:buClrTx/>
        <a:buSzPct val="100000"/>
        <a:buFontTx/>
        <a:buChar char="▪"/>
        <a:tabLst/>
        <a:defRPr sz="2000" b="0" i="0" u="none" strike="noStrike" cap="none" spc="0" baseline="0">
          <a:solidFill>
            <a:srgbClr val="000000"/>
          </a:solidFill>
          <a:uFillTx/>
          <a:latin typeface="+mj-lt"/>
          <a:ea typeface="+mj-ea"/>
          <a:cs typeface="+mj-cs"/>
          <a:sym typeface="Arial"/>
        </a:defRPr>
      </a:lvl4pPr>
      <a:lvl5pPr marL="2057400" marR="0" indent="-228600" algn="l" defTabSz="914400" rtl="0" latinLnBrk="0">
        <a:lnSpc>
          <a:spcPct val="100000"/>
        </a:lnSpc>
        <a:spcBef>
          <a:spcPts val="400"/>
        </a:spcBef>
        <a:spcAft>
          <a:spcPts val="0"/>
        </a:spcAft>
        <a:buClrTx/>
        <a:buSzPct val="50000"/>
        <a:buFontTx/>
        <a:buChar char="❑"/>
        <a:tabLst/>
        <a:defRPr sz="2000" b="0" i="0" u="none" strike="noStrike" cap="none" spc="0" baseline="0">
          <a:solidFill>
            <a:srgbClr val="000000"/>
          </a:solidFill>
          <a:uFillTx/>
          <a:latin typeface="+mj-lt"/>
          <a:ea typeface="+mj-ea"/>
          <a:cs typeface="+mj-cs"/>
          <a:sym typeface="Arial"/>
        </a:defRPr>
      </a:lvl5pPr>
      <a:lvl6pPr marL="2514600" marR="0" indent="-228600" algn="l" defTabSz="914400" rtl="0" latinLnBrk="0">
        <a:lnSpc>
          <a:spcPct val="100000"/>
        </a:lnSpc>
        <a:spcBef>
          <a:spcPts val="400"/>
        </a:spcBef>
        <a:spcAft>
          <a:spcPts val="0"/>
        </a:spcAft>
        <a:buClrTx/>
        <a:buSzPct val="50000"/>
        <a:buFontTx/>
        <a:buChar char="❑"/>
        <a:tabLst/>
        <a:defRPr sz="2000" b="0" i="0" u="none" strike="noStrike" cap="none" spc="0" baseline="0">
          <a:solidFill>
            <a:srgbClr val="000000"/>
          </a:solidFill>
          <a:uFillTx/>
          <a:latin typeface="+mj-lt"/>
          <a:ea typeface="+mj-ea"/>
          <a:cs typeface="+mj-cs"/>
          <a:sym typeface="Arial"/>
        </a:defRPr>
      </a:lvl6pPr>
      <a:lvl7pPr marL="2971800" marR="0" indent="-228600" algn="l" defTabSz="914400" rtl="0" latinLnBrk="0">
        <a:lnSpc>
          <a:spcPct val="100000"/>
        </a:lnSpc>
        <a:spcBef>
          <a:spcPts val="400"/>
        </a:spcBef>
        <a:spcAft>
          <a:spcPts val="0"/>
        </a:spcAft>
        <a:buClrTx/>
        <a:buSzPct val="50000"/>
        <a:buFontTx/>
        <a:buChar char="❑"/>
        <a:tabLst/>
        <a:defRPr sz="2000" b="0" i="0" u="none" strike="noStrike" cap="none" spc="0" baseline="0">
          <a:solidFill>
            <a:srgbClr val="000000"/>
          </a:solidFill>
          <a:uFillTx/>
          <a:latin typeface="+mj-lt"/>
          <a:ea typeface="+mj-ea"/>
          <a:cs typeface="+mj-cs"/>
          <a:sym typeface="Arial"/>
        </a:defRPr>
      </a:lvl7pPr>
      <a:lvl8pPr marL="3429000" marR="0" indent="-228600" algn="l" defTabSz="914400" rtl="0" latinLnBrk="0">
        <a:lnSpc>
          <a:spcPct val="100000"/>
        </a:lnSpc>
        <a:spcBef>
          <a:spcPts val="400"/>
        </a:spcBef>
        <a:spcAft>
          <a:spcPts val="0"/>
        </a:spcAft>
        <a:buClrTx/>
        <a:buSzPct val="50000"/>
        <a:buFontTx/>
        <a:buChar char="❑"/>
        <a:tabLst/>
        <a:defRPr sz="2000" b="0" i="0" u="none" strike="noStrike" cap="none" spc="0" baseline="0">
          <a:solidFill>
            <a:srgbClr val="000000"/>
          </a:solidFill>
          <a:uFillTx/>
          <a:latin typeface="+mj-lt"/>
          <a:ea typeface="+mj-ea"/>
          <a:cs typeface="+mj-cs"/>
          <a:sym typeface="Arial"/>
        </a:defRPr>
      </a:lvl8pPr>
      <a:lvl9pPr marL="3886200" marR="0" indent="-228600" algn="l" defTabSz="914400" rtl="0" latinLnBrk="0">
        <a:lnSpc>
          <a:spcPct val="100000"/>
        </a:lnSpc>
        <a:spcBef>
          <a:spcPts val="400"/>
        </a:spcBef>
        <a:spcAft>
          <a:spcPts val="0"/>
        </a:spcAft>
        <a:buClrTx/>
        <a:buSzPct val="50000"/>
        <a:buFontTx/>
        <a:buChar char="❑"/>
        <a:tabLst/>
        <a:defRPr sz="2000" b="0" i="0" u="none" strike="noStrike" cap="none" spc="0" baseline="0">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2.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Picture 26" descr="A picture containing rectangle&#10;&#10;Description automatically generated">
            <a:extLst>
              <a:ext uri="{FF2B5EF4-FFF2-40B4-BE49-F238E27FC236}">
                <a16:creationId xmlns:a16="http://schemas.microsoft.com/office/drawing/2014/main" id="{E0060FDF-C8D3-9149-B62F-02D47C1551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68" b="34122"/>
          <a:stretch/>
        </p:blipFill>
        <p:spPr>
          <a:xfrm flipH="1">
            <a:off x="-14990" y="-178877"/>
            <a:ext cx="12206990" cy="1397436"/>
          </a:xfrm>
          <a:prstGeom prst="rect">
            <a:avLst/>
          </a:prstGeom>
          <a:effectLst>
            <a:outerShdw blurRad="293794" dist="50800" dir="5400000" sx="97000" sy="97000" algn="ctr" rotWithShape="0">
              <a:srgbClr val="000000">
                <a:alpha val="9000"/>
              </a:srgbClr>
            </a:outerShdw>
          </a:effectLst>
        </p:spPr>
      </p:pic>
      <p:pic>
        <p:nvPicPr>
          <p:cNvPr id="42" name="Picture 41" descr="A picture containing text, sign&#10;&#10;Description automatically generated">
            <a:extLst>
              <a:ext uri="{FF2B5EF4-FFF2-40B4-BE49-F238E27FC236}">
                <a16:creationId xmlns:a16="http://schemas.microsoft.com/office/drawing/2014/main" id="{E6806AC8-A018-B24D-B109-A5854C943D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5504" y="71233"/>
            <a:ext cx="2671581" cy="872213"/>
          </a:xfrm>
          <a:prstGeom prst="rect">
            <a:avLst/>
          </a:prstGeom>
        </p:spPr>
      </p:pic>
      <p:sp>
        <p:nvSpPr>
          <p:cNvPr id="43" name="Rectangle 42">
            <a:extLst>
              <a:ext uri="{FF2B5EF4-FFF2-40B4-BE49-F238E27FC236}">
                <a16:creationId xmlns:a16="http://schemas.microsoft.com/office/drawing/2014/main" id="{28EF18CD-E3A9-324F-967F-DFBE40C13863}"/>
              </a:ext>
            </a:extLst>
          </p:cNvPr>
          <p:cNvSpPr/>
          <p:nvPr/>
        </p:nvSpPr>
        <p:spPr>
          <a:xfrm>
            <a:off x="9332245" y="882811"/>
            <a:ext cx="2765501" cy="292388"/>
          </a:xfrm>
          <a:prstGeom prst="rect">
            <a:avLst/>
          </a:prstGeom>
        </p:spPr>
        <p:txBody>
          <a:bodyPr wrap="none">
            <a:spAutoFit/>
          </a:bodyPr>
          <a:lstStyle/>
          <a:p>
            <a:r>
              <a:rPr lang="en-US" sz="1300" b="1" i="1" dirty="0">
                <a:solidFill>
                  <a:schemeClr val="tx1"/>
                </a:solidFill>
              </a:rPr>
              <a:t>Note: </a:t>
            </a:r>
            <a:r>
              <a:rPr lang="en-US" sz="1300" i="1" dirty="0">
                <a:solidFill>
                  <a:schemeClr val="tx1"/>
                </a:solidFill>
              </a:rPr>
              <a:t>full version available as PDF</a:t>
            </a:r>
          </a:p>
        </p:txBody>
      </p:sp>
      <p:sp>
        <p:nvSpPr>
          <p:cNvPr id="24" name="Rectangle 23">
            <a:extLst>
              <a:ext uri="{FF2B5EF4-FFF2-40B4-BE49-F238E27FC236}">
                <a16:creationId xmlns:a16="http://schemas.microsoft.com/office/drawing/2014/main" id="{D24CE41C-CDE8-C34C-8A09-2F3C8A8FC88E}"/>
              </a:ext>
            </a:extLst>
          </p:cNvPr>
          <p:cNvSpPr/>
          <p:nvPr/>
        </p:nvSpPr>
        <p:spPr>
          <a:xfrm>
            <a:off x="175813" y="1695522"/>
            <a:ext cx="11869570" cy="76943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4400" b="0" i="0" u="none" strike="noStrike" kern="0" cap="none" spc="0" normalizeH="0" baseline="0" noProof="0" dirty="0">
              <a:ln>
                <a:noFill/>
              </a:ln>
              <a:solidFill>
                <a:srgbClr val="000000"/>
              </a:solidFill>
              <a:effectLst/>
              <a:uLnTx/>
              <a:uFillTx/>
              <a:latin typeface="Arial"/>
              <a:ea typeface="+mj-ea"/>
              <a:cs typeface="Arial"/>
              <a:sym typeface="Arial"/>
            </a:endParaRPr>
          </a:p>
        </p:txBody>
      </p:sp>
      <p:sp>
        <p:nvSpPr>
          <p:cNvPr id="25" name="TextBox 24">
            <a:extLst>
              <a:ext uri="{FF2B5EF4-FFF2-40B4-BE49-F238E27FC236}">
                <a16:creationId xmlns:a16="http://schemas.microsoft.com/office/drawing/2014/main" id="{A1C4151E-B670-654F-ABE8-C44398C3F35A}"/>
              </a:ext>
            </a:extLst>
          </p:cNvPr>
          <p:cNvSpPr txBox="1"/>
          <p:nvPr/>
        </p:nvSpPr>
        <p:spPr>
          <a:xfrm>
            <a:off x="244308" y="1474405"/>
            <a:ext cx="11499993"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algn="ctr">
              <a:defRPr/>
            </a:pPr>
            <a:r>
              <a:rPr lang="en-CA" sz="1600" dirty="0">
                <a:solidFill>
                  <a:srgbClr val="0F447C"/>
                </a:solidFill>
                <a:latin typeface="Arial" panose="020B0604020202020204" pitchFamily="34" charset="0"/>
                <a:ea typeface="Garamond" panose="02020404030301010803" pitchFamily="18" charset="0"/>
                <a:cs typeface="Arial" panose="020B0604020202020204" pitchFamily="34" charset="0"/>
              </a:rPr>
              <a:t>The 25 commissioners were carefully selected to bring diverse points of view to creating a report that speaks to the many different types of people who make or can influence decisions about whether and how evidence is used to address societal challenges. This diversity is reflected in many ways:</a:t>
            </a:r>
          </a:p>
        </p:txBody>
      </p:sp>
      <p:sp>
        <p:nvSpPr>
          <p:cNvPr id="13" name="Oval 12">
            <a:extLst>
              <a:ext uri="{FF2B5EF4-FFF2-40B4-BE49-F238E27FC236}">
                <a16:creationId xmlns:a16="http://schemas.microsoft.com/office/drawing/2014/main" id="{5487E55C-6395-1740-9164-103CF94C4E27}"/>
              </a:ext>
            </a:extLst>
          </p:cNvPr>
          <p:cNvSpPr/>
          <p:nvPr/>
        </p:nvSpPr>
        <p:spPr>
          <a:xfrm>
            <a:off x="455947" y="3380701"/>
            <a:ext cx="1763234" cy="1763234"/>
          </a:xfrm>
          <a:prstGeom prst="ellipse">
            <a:avLst/>
          </a:prstGeom>
          <a:solidFill>
            <a:schemeClr val="accent3">
              <a:lumOff val="44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mj-lt"/>
              <a:ea typeface="+mj-ea"/>
              <a:cs typeface="+mj-cs"/>
              <a:sym typeface="Arial"/>
            </a:endParaRPr>
          </a:p>
        </p:txBody>
      </p:sp>
      <p:sp>
        <p:nvSpPr>
          <p:cNvPr id="15" name="Oval 14">
            <a:extLst>
              <a:ext uri="{FF2B5EF4-FFF2-40B4-BE49-F238E27FC236}">
                <a16:creationId xmlns:a16="http://schemas.microsoft.com/office/drawing/2014/main" id="{8F5F5B6C-2559-AE42-94F8-1FE7C0177E35}"/>
              </a:ext>
            </a:extLst>
          </p:cNvPr>
          <p:cNvSpPr/>
          <p:nvPr/>
        </p:nvSpPr>
        <p:spPr>
          <a:xfrm>
            <a:off x="391104" y="2952336"/>
            <a:ext cx="1763234" cy="1763234"/>
          </a:xfrm>
          <a:prstGeom prst="ellipse">
            <a:avLst/>
          </a:prstGeom>
          <a:solidFill>
            <a:srgbClr val="C9EBF5">
              <a:alpha val="55000"/>
            </a:srgbClr>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Arial"/>
            </a:endParaRPr>
          </a:p>
        </p:txBody>
      </p:sp>
      <p:sp>
        <p:nvSpPr>
          <p:cNvPr id="16" name="Oval 15">
            <a:extLst>
              <a:ext uri="{FF2B5EF4-FFF2-40B4-BE49-F238E27FC236}">
                <a16:creationId xmlns:a16="http://schemas.microsoft.com/office/drawing/2014/main" id="{31AE2270-7DC3-3344-B64F-B53879623772}"/>
              </a:ext>
            </a:extLst>
          </p:cNvPr>
          <p:cNvSpPr/>
          <p:nvPr/>
        </p:nvSpPr>
        <p:spPr>
          <a:xfrm>
            <a:off x="216086" y="3210451"/>
            <a:ext cx="2118532" cy="1168536"/>
          </a:xfrm>
          <a:prstGeom prst="ellipse">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CA" sz="1600" dirty="0">
                <a:solidFill>
                  <a:schemeClr val="tx1"/>
                </a:solidFill>
              </a:rPr>
              <a:t>Powerfully complementary perspectives*</a:t>
            </a:r>
          </a:p>
        </p:txBody>
      </p:sp>
      <p:sp>
        <p:nvSpPr>
          <p:cNvPr id="18" name="Oval 17">
            <a:extLst>
              <a:ext uri="{FF2B5EF4-FFF2-40B4-BE49-F238E27FC236}">
                <a16:creationId xmlns:a16="http://schemas.microsoft.com/office/drawing/2014/main" id="{81D1776E-0922-914A-9AF9-563D3084C41F}"/>
              </a:ext>
            </a:extLst>
          </p:cNvPr>
          <p:cNvSpPr/>
          <p:nvPr/>
        </p:nvSpPr>
        <p:spPr>
          <a:xfrm>
            <a:off x="2294082" y="2952336"/>
            <a:ext cx="1763233" cy="1763234"/>
          </a:xfrm>
          <a:prstGeom prst="ellipse">
            <a:avLst/>
          </a:prstGeom>
          <a:solidFill>
            <a:srgbClr val="FFDEAB">
              <a:alpha val="55000"/>
            </a:srgbClr>
          </a:solidFill>
          <a:ln w="25400" cap="flat">
            <a:solidFill>
              <a:srgbClr val="FEC05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effectLst/>
              <a:uFillTx/>
              <a:latin typeface="+mj-lt"/>
              <a:ea typeface="+mj-ea"/>
              <a:cs typeface="+mj-cs"/>
              <a:sym typeface="Arial"/>
            </a:endParaRPr>
          </a:p>
        </p:txBody>
      </p:sp>
      <p:sp>
        <p:nvSpPr>
          <p:cNvPr id="19" name="Oval 18">
            <a:extLst>
              <a:ext uri="{FF2B5EF4-FFF2-40B4-BE49-F238E27FC236}">
                <a16:creationId xmlns:a16="http://schemas.microsoft.com/office/drawing/2014/main" id="{E2C840BA-8457-6A43-9DFC-AFB30D608E8F}"/>
              </a:ext>
            </a:extLst>
          </p:cNvPr>
          <p:cNvSpPr/>
          <p:nvPr/>
        </p:nvSpPr>
        <p:spPr>
          <a:xfrm>
            <a:off x="2125124" y="3210451"/>
            <a:ext cx="2118532" cy="1168536"/>
          </a:xfrm>
          <a:prstGeom prst="ellipse">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CA" sz="1600" dirty="0">
                <a:solidFill>
                  <a:schemeClr val="tx1"/>
                </a:solidFill>
              </a:rPr>
              <a:t>Spectrum of experience and seniority</a:t>
            </a:r>
          </a:p>
        </p:txBody>
      </p:sp>
      <p:sp>
        <p:nvSpPr>
          <p:cNvPr id="20" name="Oval 19">
            <a:extLst>
              <a:ext uri="{FF2B5EF4-FFF2-40B4-BE49-F238E27FC236}">
                <a16:creationId xmlns:a16="http://schemas.microsoft.com/office/drawing/2014/main" id="{A2B0627F-DC49-4143-9EC1-80B0F0C71963}"/>
              </a:ext>
            </a:extLst>
          </p:cNvPr>
          <p:cNvSpPr/>
          <p:nvPr/>
        </p:nvSpPr>
        <p:spPr>
          <a:xfrm>
            <a:off x="4197059" y="2952336"/>
            <a:ext cx="1763234" cy="1763234"/>
          </a:xfrm>
          <a:prstGeom prst="ellipse">
            <a:avLst/>
          </a:prstGeom>
          <a:solidFill>
            <a:srgbClr val="E5BAD1">
              <a:alpha val="55000"/>
            </a:srgbClr>
          </a:solidFill>
          <a:ln w="25400" cap="flat">
            <a:solidFill>
              <a:srgbClr val="CC76A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effectLst/>
              <a:uFillTx/>
              <a:latin typeface="+mj-lt"/>
              <a:ea typeface="+mj-ea"/>
              <a:cs typeface="+mj-cs"/>
              <a:sym typeface="Arial"/>
            </a:endParaRPr>
          </a:p>
        </p:txBody>
      </p:sp>
      <p:sp>
        <p:nvSpPr>
          <p:cNvPr id="21" name="Oval 20">
            <a:extLst>
              <a:ext uri="{FF2B5EF4-FFF2-40B4-BE49-F238E27FC236}">
                <a16:creationId xmlns:a16="http://schemas.microsoft.com/office/drawing/2014/main" id="{8D1DBA40-59B0-6E42-9B02-434FAA614A18}"/>
              </a:ext>
            </a:extLst>
          </p:cNvPr>
          <p:cNvSpPr/>
          <p:nvPr/>
        </p:nvSpPr>
        <p:spPr>
          <a:xfrm>
            <a:off x="3946011" y="3388394"/>
            <a:ext cx="2260908" cy="822302"/>
          </a:xfrm>
          <a:prstGeom prst="ellipse">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CA" sz="1600" dirty="0">
                <a:solidFill>
                  <a:schemeClr val="tx1"/>
                </a:solidFill>
              </a:rPr>
              <a:t>Gender</a:t>
            </a:r>
          </a:p>
          <a:p>
            <a:pPr algn="ctr"/>
            <a:r>
              <a:rPr lang="en-CA" sz="1600" dirty="0">
                <a:solidFill>
                  <a:schemeClr val="tx1"/>
                </a:solidFill>
              </a:rPr>
              <a:t>balance</a:t>
            </a:r>
          </a:p>
        </p:txBody>
      </p:sp>
      <p:sp>
        <p:nvSpPr>
          <p:cNvPr id="30" name="Oval 29">
            <a:extLst>
              <a:ext uri="{FF2B5EF4-FFF2-40B4-BE49-F238E27FC236}">
                <a16:creationId xmlns:a16="http://schemas.microsoft.com/office/drawing/2014/main" id="{8DFEF5A3-5E62-3749-8DBA-064DE783B322}"/>
              </a:ext>
            </a:extLst>
          </p:cNvPr>
          <p:cNvSpPr/>
          <p:nvPr/>
        </p:nvSpPr>
        <p:spPr>
          <a:xfrm>
            <a:off x="6100037" y="2952336"/>
            <a:ext cx="1763234" cy="1763234"/>
          </a:xfrm>
          <a:prstGeom prst="ellipse">
            <a:avLst/>
          </a:prstGeom>
          <a:solidFill>
            <a:srgbClr val="CCE5B2">
              <a:alpha val="55000"/>
            </a:srgbClr>
          </a:solidFill>
          <a:ln w="25400" cap="flat">
            <a:solidFill>
              <a:srgbClr val="99CC6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effectLst/>
              <a:uFillTx/>
              <a:latin typeface="+mj-lt"/>
              <a:ea typeface="+mj-ea"/>
              <a:cs typeface="+mj-cs"/>
              <a:sym typeface="Arial"/>
            </a:endParaRPr>
          </a:p>
        </p:txBody>
      </p:sp>
      <p:sp>
        <p:nvSpPr>
          <p:cNvPr id="31" name="Oval 30">
            <a:extLst>
              <a:ext uri="{FF2B5EF4-FFF2-40B4-BE49-F238E27FC236}">
                <a16:creationId xmlns:a16="http://schemas.microsoft.com/office/drawing/2014/main" id="{516CA1B2-A6DE-AF47-934E-24997EAD8603}"/>
              </a:ext>
            </a:extLst>
          </p:cNvPr>
          <p:cNvSpPr/>
          <p:nvPr/>
        </p:nvSpPr>
        <p:spPr>
          <a:xfrm>
            <a:off x="6020326" y="3210451"/>
            <a:ext cx="1902108" cy="1168536"/>
          </a:xfrm>
          <a:prstGeom prst="ellipse">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CA" sz="1600" dirty="0">
                <a:solidFill>
                  <a:schemeClr val="tx1"/>
                </a:solidFill>
              </a:rPr>
              <a:t>Mix of </a:t>
            </a:r>
          </a:p>
          <a:p>
            <a:pPr algn="ctr"/>
            <a:r>
              <a:rPr lang="en-CA" sz="1600" dirty="0">
                <a:solidFill>
                  <a:schemeClr val="tx1"/>
                </a:solidFill>
              </a:rPr>
              <a:t>ethno-racial</a:t>
            </a:r>
          </a:p>
          <a:p>
            <a:pPr algn="ctr"/>
            <a:r>
              <a:rPr lang="en-CA" sz="1600" dirty="0">
                <a:solidFill>
                  <a:schemeClr val="tx1"/>
                </a:solidFill>
              </a:rPr>
              <a:t>backgrounds</a:t>
            </a:r>
          </a:p>
        </p:txBody>
      </p:sp>
      <p:sp>
        <p:nvSpPr>
          <p:cNvPr id="33" name="Oval 32">
            <a:extLst>
              <a:ext uri="{FF2B5EF4-FFF2-40B4-BE49-F238E27FC236}">
                <a16:creationId xmlns:a16="http://schemas.microsoft.com/office/drawing/2014/main" id="{3F11F358-D535-0A4D-A29B-2827BA379971}"/>
              </a:ext>
            </a:extLst>
          </p:cNvPr>
          <p:cNvSpPr/>
          <p:nvPr/>
        </p:nvSpPr>
        <p:spPr>
          <a:xfrm>
            <a:off x="8003015" y="2952336"/>
            <a:ext cx="1763234" cy="1763234"/>
          </a:xfrm>
          <a:prstGeom prst="ellipse">
            <a:avLst/>
          </a:prstGeom>
          <a:solidFill>
            <a:srgbClr val="B2CCE5">
              <a:alpha val="55000"/>
            </a:srgbClr>
          </a:solidFill>
          <a:ln w="25400" cap="flat">
            <a:solidFill>
              <a:srgbClr val="6699CC"/>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effectLst/>
              <a:uFillTx/>
              <a:latin typeface="+mj-lt"/>
              <a:ea typeface="+mj-ea"/>
              <a:cs typeface="+mj-cs"/>
              <a:sym typeface="Arial"/>
            </a:endParaRPr>
          </a:p>
        </p:txBody>
      </p:sp>
      <p:sp>
        <p:nvSpPr>
          <p:cNvPr id="34" name="Oval 33">
            <a:extLst>
              <a:ext uri="{FF2B5EF4-FFF2-40B4-BE49-F238E27FC236}">
                <a16:creationId xmlns:a16="http://schemas.microsoft.com/office/drawing/2014/main" id="{20861B40-13FF-654E-80AD-20CF20124E3D}"/>
              </a:ext>
            </a:extLst>
          </p:cNvPr>
          <p:cNvSpPr/>
          <p:nvPr/>
        </p:nvSpPr>
        <p:spPr>
          <a:xfrm>
            <a:off x="7644812" y="2903451"/>
            <a:ext cx="2475681" cy="1861004"/>
          </a:xfrm>
          <a:prstGeom prst="ellipse">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CA" sz="1600" dirty="0">
                <a:solidFill>
                  <a:schemeClr val="tx1"/>
                </a:solidFill>
              </a:rPr>
              <a:t>All six world regions and 10</a:t>
            </a:r>
          </a:p>
          <a:p>
            <a:pPr algn="ctr"/>
            <a:r>
              <a:rPr lang="en-CA" sz="1600" dirty="0">
                <a:solidFill>
                  <a:schemeClr val="tx1"/>
                </a:solidFill>
              </a:rPr>
              <a:t>of the 12 most populous   </a:t>
            </a:r>
          </a:p>
          <a:p>
            <a:pPr algn="ctr"/>
            <a:r>
              <a:rPr lang="en-CA" sz="1600" dirty="0">
                <a:solidFill>
                  <a:schemeClr val="tx1"/>
                </a:solidFill>
              </a:rPr>
              <a:t>   countries**</a:t>
            </a:r>
          </a:p>
        </p:txBody>
      </p:sp>
      <p:sp>
        <p:nvSpPr>
          <p:cNvPr id="37" name="Oval 36">
            <a:extLst>
              <a:ext uri="{FF2B5EF4-FFF2-40B4-BE49-F238E27FC236}">
                <a16:creationId xmlns:a16="http://schemas.microsoft.com/office/drawing/2014/main" id="{D0CCA9B6-FE8B-294C-AB73-178B0CC60307}"/>
              </a:ext>
            </a:extLst>
          </p:cNvPr>
          <p:cNvSpPr/>
          <p:nvPr/>
        </p:nvSpPr>
        <p:spPr>
          <a:xfrm>
            <a:off x="9905994" y="2952336"/>
            <a:ext cx="1763234" cy="1763234"/>
          </a:xfrm>
          <a:prstGeom prst="ellipse">
            <a:avLst/>
          </a:prstGeom>
          <a:solidFill>
            <a:srgbClr val="C9EBF5">
              <a:alpha val="55000"/>
            </a:srgbClr>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Arial"/>
            </a:endParaRPr>
          </a:p>
        </p:txBody>
      </p:sp>
      <p:sp>
        <p:nvSpPr>
          <p:cNvPr id="38" name="Oval 37">
            <a:extLst>
              <a:ext uri="{FF2B5EF4-FFF2-40B4-BE49-F238E27FC236}">
                <a16:creationId xmlns:a16="http://schemas.microsoft.com/office/drawing/2014/main" id="{21F9710A-1CED-A24C-B282-7B528D238319}"/>
              </a:ext>
            </a:extLst>
          </p:cNvPr>
          <p:cNvSpPr/>
          <p:nvPr/>
        </p:nvSpPr>
        <p:spPr>
          <a:xfrm>
            <a:off x="9569702" y="3055875"/>
            <a:ext cx="2475681" cy="1514770"/>
          </a:xfrm>
          <a:prstGeom prst="ellipse">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CA" sz="1600" dirty="0">
                <a:solidFill>
                  <a:schemeClr val="tx1"/>
                </a:solidFill>
              </a:rPr>
              <a:t>Speaking the </a:t>
            </a:r>
          </a:p>
          <a:p>
            <a:pPr algn="ctr"/>
            <a:r>
              <a:rPr lang="en-CA" sz="1600" dirty="0">
                <a:solidFill>
                  <a:schemeClr val="tx1"/>
                </a:solidFill>
              </a:rPr>
              <a:t>six most widely spoken</a:t>
            </a:r>
          </a:p>
          <a:p>
            <a:pPr algn="ctr"/>
            <a:r>
              <a:rPr lang="en-CA" sz="1600" dirty="0">
                <a:solidFill>
                  <a:schemeClr val="tx1"/>
                </a:solidFill>
              </a:rPr>
              <a:t>languages***</a:t>
            </a:r>
          </a:p>
        </p:txBody>
      </p:sp>
      <p:grpSp>
        <p:nvGrpSpPr>
          <p:cNvPr id="2" name="Group 1">
            <a:extLst>
              <a:ext uri="{FF2B5EF4-FFF2-40B4-BE49-F238E27FC236}">
                <a16:creationId xmlns:a16="http://schemas.microsoft.com/office/drawing/2014/main" id="{547C9C20-BA5D-D14C-A2BE-71AAB3F454F8}"/>
              </a:ext>
            </a:extLst>
          </p:cNvPr>
          <p:cNvGrpSpPr/>
          <p:nvPr/>
        </p:nvGrpSpPr>
        <p:grpSpPr>
          <a:xfrm>
            <a:off x="244308" y="5321878"/>
            <a:ext cx="11383750" cy="924859"/>
            <a:chOff x="150473" y="5179364"/>
            <a:chExt cx="11383750" cy="924859"/>
          </a:xfrm>
        </p:grpSpPr>
        <p:sp>
          <p:nvSpPr>
            <p:cNvPr id="29" name="Rectangle 28">
              <a:extLst>
                <a:ext uri="{FF2B5EF4-FFF2-40B4-BE49-F238E27FC236}">
                  <a16:creationId xmlns:a16="http://schemas.microsoft.com/office/drawing/2014/main" id="{A429682F-E729-4345-A9F0-35325A615662}"/>
                </a:ext>
              </a:extLst>
            </p:cNvPr>
            <p:cNvSpPr/>
            <p:nvPr/>
          </p:nvSpPr>
          <p:spPr>
            <a:xfrm>
              <a:off x="386362" y="5179364"/>
              <a:ext cx="11147861" cy="900246"/>
            </a:xfrm>
            <a:prstGeom prst="rect">
              <a:avLst/>
            </a:prstGeom>
          </p:spPr>
          <p:txBody>
            <a:bodyPr wrap="square">
              <a:spAutoFit/>
            </a:bodyPr>
            <a:lstStyle/>
            <a:p>
              <a:pPr lvl="0">
                <a:defRPr/>
              </a:pPr>
              <a:r>
                <a:rPr lang="en-CA" sz="1050" i="1" dirty="0">
                  <a:solidFill>
                    <a:schemeClr val="tx1"/>
                  </a:solidFill>
                  <a:latin typeface="Arial" panose="020B0604020202020204" pitchFamily="34" charset="0"/>
                  <a:ea typeface="Garamond" panose="02020404030301010803" pitchFamily="18" charset="0"/>
                  <a:cs typeface="Arial" panose="020B0604020202020204" pitchFamily="34" charset="0"/>
                </a:rPr>
                <a:t>Ranging across most types of societal challenges (and Sustainable Development Goals), all types of decision-makers (government policymakers, organizational leaders, professionals and citizens), and all major forms of evidence</a:t>
              </a:r>
            </a:p>
            <a:p>
              <a:pPr lvl="0">
                <a:defRPr/>
              </a:pPr>
              <a:r>
                <a:rPr lang="en-CA" sz="1050" i="1" dirty="0">
                  <a:solidFill>
                    <a:schemeClr val="tx1"/>
                  </a:solidFill>
                  <a:latin typeface="Arial" panose="020B0604020202020204" pitchFamily="34" charset="0"/>
                  <a:ea typeface="Garamond" panose="02020404030301010803" pitchFamily="18" charset="0"/>
                  <a:cs typeface="Arial" panose="020B0604020202020204" pitchFamily="34" charset="0"/>
                </a:rPr>
                <a:t>China, India, United States, Indonesia, Pakistan, Brazil, Nigeria, Mexico, Japan and Ethiopia, as well as Australia, Austria, Canada, Chile, Germany, Trinidad and Tobago, United Arab Emirates, and United Kingdom</a:t>
              </a:r>
            </a:p>
            <a:p>
              <a:pPr lvl="0">
                <a:defRPr/>
              </a:pPr>
              <a:r>
                <a:rPr lang="en-CA" sz="1050" i="1" dirty="0">
                  <a:solidFill>
                    <a:schemeClr val="tx1"/>
                  </a:solidFill>
                  <a:latin typeface="Arial" panose="020B0604020202020204" pitchFamily="34" charset="0"/>
                  <a:ea typeface="Garamond" panose="02020404030301010803" pitchFamily="18" charset="0"/>
                  <a:cs typeface="Arial" panose="020B0604020202020204" pitchFamily="34" charset="0"/>
                </a:rPr>
                <a:t>English, Chinese, Hindi, Spanish, French and Arabic, as well as Portuguese, Indonesian and Urdu, among others</a:t>
              </a:r>
            </a:p>
          </p:txBody>
        </p:sp>
        <p:sp>
          <p:nvSpPr>
            <p:cNvPr id="39" name="Rectangle 38">
              <a:extLst>
                <a:ext uri="{FF2B5EF4-FFF2-40B4-BE49-F238E27FC236}">
                  <a16:creationId xmlns:a16="http://schemas.microsoft.com/office/drawing/2014/main" id="{D994FE57-ACF3-2641-9AF2-D9BAE6A85FB1}"/>
                </a:ext>
              </a:extLst>
            </p:cNvPr>
            <p:cNvSpPr/>
            <p:nvPr/>
          </p:nvSpPr>
          <p:spPr>
            <a:xfrm>
              <a:off x="150473" y="5203977"/>
              <a:ext cx="468403" cy="900246"/>
            </a:xfrm>
            <a:prstGeom prst="rect">
              <a:avLst/>
            </a:prstGeom>
          </p:spPr>
          <p:txBody>
            <a:bodyPr wrap="square">
              <a:spAutoFit/>
            </a:bodyPr>
            <a:lstStyle/>
            <a:p>
              <a:pPr lvl="0">
                <a:defRPr/>
              </a:pPr>
              <a:r>
                <a:rPr lang="en-CA" sz="1050" i="1" dirty="0">
                  <a:solidFill>
                    <a:schemeClr val="tx1"/>
                  </a:solidFill>
                  <a:latin typeface="Arial" panose="020B0604020202020204" pitchFamily="34" charset="0"/>
                  <a:ea typeface="Garamond" panose="02020404030301010803" pitchFamily="18" charset="0"/>
                  <a:cs typeface="Arial" panose="020B0604020202020204" pitchFamily="34" charset="0"/>
                </a:rPr>
                <a:t>   *</a:t>
              </a:r>
            </a:p>
            <a:p>
              <a:pPr lvl="0">
                <a:defRPr/>
              </a:pPr>
              <a:endParaRPr lang="en-CA" sz="1050" i="1" dirty="0">
                <a:solidFill>
                  <a:schemeClr val="tx1"/>
                </a:solidFill>
                <a:latin typeface="Arial" panose="020B0604020202020204" pitchFamily="34" charset="0"/>
                <a:ea typeface="Garamond" panose="02020404030301010803" pitchFamily="18" charset="0"/>
                <a:cs typeface="Arial" panose="020B0604020202020204" pitchFamily="34" charset="0"/>
              </a:endParaRPr>
            </a:p>
            <a:p>
              <a:pPr lvl="0">
                <a:defRPr/>
              </a:pPr>
              <a:r>
                <a:rPr lang="en-CA" sz="1050" i="1" dirty="0">
                  <a:solidFill>
                    <a:schemeClr val="tx1"/>
                  </a:solidFill>
                  <a:latin typeface="Arial" panose="020B0604020202020204" pitchFamily="34" charset="0"/>
                  <a:ea typeface="Garamond" panose="02020404030301010803" pitchFamily="18" charset="0"/>
                  <a:cs typeface="Arial" panose="020B0604020202020204" pitchFamily="34" charset="0"/>
                </a:rPr>
                <a:t> **</a:t>
              </a:r>
            </a:p>
            <a:p>
              <a:pPr lvl="0">
                <a:defRPr/>
              </a:pPr>
              <a:endParaRPr lang="en-CA" sz="1050" i="1" dirty="0">
                <a:solidFill>
                  <a:schemeClr val="tx1"/>
                </a:solidFill>
                <a:latin typeface="Arial" panose="020B0604020202020204" pitchFamily="34" charset="0"/>
                <a:ea typeface="Garamond" panose="02020404030301010803" pitchFamily="18" charset="0"/>
                <a:cs typeface="Arial" panose="020B0604020202020204" pitchFamily="34" charset="0"/>
              </a:endParaRPr>
            </a:p>
            <a:p>
              <a:pPr lvl="0">
                <a:defRPr/>
              </a:pPr>
              <a:r>
                <a:rPr lang="en-CA" sz="1050" i="1" dirty="0">
                  <a:solidFill>
                    <a:schemeClr val="tx1"/>
                  </a:solidFill>
                  <a:latin typeface="Arial" panose="020B0604020202020204" pitchFamily="34" charset="0"/>
                  <a:ea typeface="Garamond" panose="02020404030301010803" pitchFamily="18" charset="0"/>
                  <a:cs typeface="Arial" panose="020B0604020202020204" pitchFamily="34" charset="0"/>
                </a:rPr>
                <a:t>***</a:t>
              </a:r>
            </a:p>
          </p:txBody>
        </p:sp>
      </p:grpSp>
      <p:sp>
        <p:nvSpPr>
          <p:cNvPr id="44" name="Slide Number">
            <a:extLst>
              <a:ext uri="{FF2B5EF4-FFF2-40B4-BE49-F238E27FC236}">
                <a16:creationId xmlns:a16="http://schemas.microsoft.com/office/drawing/2014/main" id="{10AFE7CA-A7C2-B24B-91C7-9418EFF4ACE3}"/>
              </a:ext>
            </a:extLst>
          </p:cNvPr>
          <p:cNvSpPr txBox="1">
            <a:spLocks/>
          </p:cNvSpPr>
          <p:nvPr/>
        </p:nvSpPr>
        <p:spPr>
          <a:xfrm>
            <a:off x="11527848" y="6375473"/>
            <a:ext cx="618565" cy="47064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Arial" panose="020B0604020202020204" pitchFamily="34" charset="0"/>
                <a:ea typeface="+mj-ea"/>
                <a:cs typeface="Arial" panose="020B0604020202020204" pitchFamily="34" charset="0"/>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9pPr>
          </a:lstStyle>
          <a:p>
            <a:pPr algn="r"/>
            <a:fld id="{86CB4B4D-7CA3-9044-876B-883B54F8677D}" type="slidenum">
              <a:rPr lang="en-CA" sz="2000" smtClean="0">
                <a:solidFill>
                  <a:srgbClr val="0F447C"/>
                </a:solidFill>
              </a:rPr>
              <a:pPr algn="r"/>
              <a:t>1</a:t>
            </a:fld>
            <a:endParaRPr lang="en-CA" sz="2000" dirty="0">
              <a:solidFill>
                <a:srgbClr val="0F447C"/>
              </a:solidFill>
            </a:endParaRPr>
          </a:p>
        </p:txBody>
      </p:sp>
      <p:sp>
        <p:nvSpPr>
          <p:cNvPr id="28" name="Rectangle 27">
            <a:extLst>
              <a:ext uri="{FF2B5EF4-FFF2-40B4-BE49-F238E27FC236}">
                <a16:creationId xmlns:a16="http://schemas.microsoft.com/office/drawing/2014/main" id="{D60C3A80-9333-E541-8346-FC67BCE90381}"/>
              </a:ext>
            </a:extLst>
          </p:cNvPr>
          <p:cNvSpPr/>
          <p:nvPr/>
        </p:nvSpPr>
        <p:spPr>
          <a:xfrm>
            <a:off x="322683" y="512931"/>
            <a:ext cx="8355454" cy="400110"/>
          </a:xfrm>
          <a:prstGeom prst="rect">
            <a:avLst/>
          </a:prstGeom>
        </p:spPr>
        <p:txBody>
          <a:bodyPr wrap="square">
            <a:spAutoFit/>
          </a:bodyPr>
          <a:lstStyle/>
          <a:p>
            <a:r>
              <a:rPr lang="en-CA" sz="2000" b="1" dirty="0">
                <a:solidFill>
                  <a:srgbClr val="0F447C"/>
                </a:solidFill>
                <a:cs typeface="Arial" panose="020B0604020202020204" pitchFamily="34" charset="0"/>
              </a:rPr>
              <a:t>1.2 </a:t>
            </a:r>
            <a:r>
              <a:rPr lang="en-CA" sz="2000" dirty="0">
                <a:solidFill>
                  <a:srgbClr val="264878"/>
                </a:solidFill>
                <a:latin typeface="Helvetica" pitchFamily="2" charset="0"/>
              </a:rPr>
              <a:t>Commissioners (1 of 2)</a:t>
            </a:r>
            <a:endParaRPr lang="en-CA" sz="2000" dirty="0">
              <a:solidFill>
                <a:srgbClr val="0F447C"/>
              </a:solidFill>
              <a:cs typeface="Arial" panose="020B0604020202020204" pitchFamily="34" charset="0"/>
            </a:endParaRPr>
          </a:p>
        </p:txBody>
      </p:sp>
    </p:spTree>
    <p:extLst>
      <p:ext uri="{BB962C8B-B14F-4D97-AF65-F5344CB8AC3E}">
        <p14:creationId xmlns:p14="http://schemas.microsoft.com/office/powerpoint/2010/main" val="119016101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2FF0DBE1-30BA-FB4C-9D43-063B780AF2FF}"/>
              </a:ext>
            </a:extLst>
          </p:cNvPr>
          <p:cNvSpPr txBox="1"/>
          <p:nvPr/>
        </p:nvSpPr>
        <p:spPr>
          <a:xfrm>
            <a:off x="1156083" y="1549986"/>
            <a:ext cx="1566587" cy="7925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050" i="0" u="none" strike="noStrike" kern="0" cap="none" spc="0" normalizeH="0" baseline="0" noProof="0" dirty="0">
                <a:ln>
                  <a:noFill/>
                </a:ln>
                <a:solidFill>
                  <a:srgbClr val="254777"/>
                </a:solidFill>
                <a:effectLst/>
                <a:uLnTx/>
                <a:uFillTx/>
                <a:latin typeface="Arial" panose="020B0604020202020204" pitchFamily="34" charset="0"/>
                <a:cs typeface="Arial" panose="020B0604020202020204" pitchFamily="34" charset="0"/>
                <a:sym typeface="Arial"/>
              </a:rPr>
              <a:t>Amanda Katili Niode</a:t>
            </a:r>
          </a:p>
          <a:p>
            <a:pPr lvl="0">
              <a:defRPr/>
            </a:pPr>
            <a:r>
              <a:rPr lang="en-US" sz="700" dirty="0">
                <a:solidFill>
                  <a:srgbClr val="1E252B"/>
                </a:solidFill>
                <a:latin typeface="Arial" panose="020B0604020202020204" pitchFamily="34" charset="0"/>
                <a:cs typeface="Arial" panose="020B0604020202020204" pitchFamily="34" charset="0"/>
              </a:rPr>
              <a:t>Talented policy advisor and non-governmental organization director advancing dialogue about environmental action, including climate action </a:t>
            </a:r>
            <a:endParaRPr kumimoji="0" lang="en-CA" sz="700" i="0" u="none" strike="noStrike" kern="0" cap="none" spc="0" normalizeH="0" baseline="0" noProof="0" dirty="0">
              <a:ln>
                <a:noFill/>
              </a:ln>
              <a:solidFill>
                <a:srgbClr val="1E252B"/>
              </a:solidFill>
              <a:effectLst/>
              <a:uLnTx/>
              <a:uFillTx/>
              <a:latin typeface="Arial" panose="020B0604020202020204" pitchFamily="34" charset="0"/>
              <a:ea typeface="Garamond" panose="02020404030301010803" pitchFamily="18" charset="0"/>
              <a:cs typeface="Arial" panose="020B0604020202020204" pitchFamily="34" charset="0"/>
              <a:sym typeface="Arial"/>
            </a:endParaRPr>
          </a:p>
        </p:txBody>
      </p:sp>
      <p:sp>
        <p:nvSpPr>
          <p:cNvPr id="56" name="TextBox 55">
            <a:extLst>
              <a:ext uri="{FF2B5EF4-FFF2-40B4-BE49-F238E27FC236}">
                <a16:creationId xmlns:a16="http://schemas.microsoft.com/office/drawing/2014/main" id="{F343CB6B-7B57-4942-A2F7-14D7018D46DA}"/>
              </a:ext>
            </a:extLst>
          </p:cNvPr>
          <p:cNvSpPr txBox="1"/>
          <p:nvPr/>
        </p:nvSpPr>
        <p:spPr>
          <a:xfrm>
            <a:off x="3523633" y="1607736"/>
            <a:ext cx="1275205" cy="6848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050" i="0" u="none" strike="noStrike" kern="0" cap="none" spc="0" normalizeH="0" baseline="0" noProof="0" dirty="0">
                <a:ln>
                  <a:noFill/>
                </a:ln>
                <a:solidFill>
                  <a:srgbClr val="254777"/>
                </a:solidFill>
                <a:effectLst/>
                <a:uLnTx/>
                <a:uFillTx/>
                <a:latin typeface="Arial" panose="020B0604020202020204" pitchFamily="34" charset="0"/>
                <a:cs typeface="Arial" panose="020B0604020202020204" pitchFamily="34" charset="0"/>
                <a:sym typeface="Arial"/>
              </a:rPr>
              <a:t>Andrew Leigh</a:t>
            </a:r>
          </a:p>
          <a:p>
            <a:pPr lvl="0">
              <a:defRPr/>
            </a:pPr>
            <a:r>
              <a:rPr lang="en-CA" sz="700" dirty="0">
                <a:solidFill>
                  <a:srgbClr val="1E252B"/>
                </a:solidFill>
                <a:latin typeface="Arial" panose="020B0604020202020204" pitchFamily="34" charset="0"/>
                <a:ea typeface="Garamond" panose="02020404030301010803" pitchFamily="18" charset="0"/>
                <a:cs typeface="Arial" panose="020B0604020202020204" pitchFamily="34" charset="0"/>
              </a:rPr>
              <a:t>Seasoned politician bringing economics and legal training to public-policy writing and debate</a:t>
            </a:r>
            <a:endParaRPr kumimoji="0" lang="en-CA" sz="700" i="0" u="none" strike="noStrike" kern="0" cap="none" spc="0" normalizeH="0" baseline="0" noProof="0" dirty="0">
              <a:ln>
                <a:noFill/>
              </a:ln>
              <a:solidFill>
                <a:srgbClr val="1E252B"/>
              </a:solidFill>
              <a:effectLst/>
              <a:uLnTx/>
              <a:uFillTx/>
              <a:latin typeface="Arial" panose="020B0604020202020204" pitchFamily="34" charset="0"/>
              <a:ea typeface="Garamond" panose="02020404030301010803" pitchFamily="18" charset="0"/>
              <a:cs typeface="Arial" panose="020B0604020202020204" pitchFamily="34" charset="0"/>
              <a:sym typeface="Arial"/>
            </a:endParaRPr>
          </a:p>
        </p:txBody>
      </p:sp>
      <p:sp>
        <p:nvSpPr>
          <p:cNvPr id="59" name="TextBox 58">
            <a:extLst>
              <a:ext uri="{FF2B5EF4-FFF2-40B4-BE49-F238E27FC236}">
                <a16:creationId xmlns:a16="http://schemas.microsoft.com/office/drawing/2014/main" id="{CD2F3419-8EC7-DA46-BFC9-C44180812BA9}"/>
              </a:ext>
            </a:extLst>
          </p:cNvPr>
          <p:cNvSpPr txBox="1"/>
          <p:nvPr/>
        </p:nvSpPr>
        <p:spPr>
          <a:xfrm>
            <a:off x="5843311" y="1607736"/>
            <a:ext cx="1454007" cy="6848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050" i="0" u="none" strike="noStrike" kern="0" cap="none" spc="0" normalizeH="0" baseline="0" noProof="0" dirty="0">
                <a:ln>
                  <a:noFill/>
                </a:ln>
                <a:solidFill>
                  <a:srgbClr val="254777"/>
                </a:solidFill>
                <a:effectLst/>
                <a:uLnTx/>
                <a:uFillTx/>
                <a:latin typeface="Arial" panose="020B0604020202020204" pitchFamily="34" charset="0"/>
                <a:cs typeface="Arial" panose="020B0604020202020204" pitchFamily="34" charset="0"/>
                <a:sym typeface="Arial"/>
              </a:rPr>
              <a:t>Antaryami Dash </a:t>
            </a:r>
          </a:p>
          <a:p>
            <a:pPr lvl="0">
              <a:defRPr/>
            </a:pPr>
            <a:r>
              <a:rPr lang="en-US" sz="700" dirty="0">
                <a:solidFill>
                  <a:srgbClr val="1E252B"/>
                </a:solidFill>
                <a:latin typeface="Arial" panose="020B0604020202020204" pitchFamily="34" charset="0"/>
                <a:cs typeface="Arial" panose="020B0604020202020204" pitchFamily="34" charset="0"/>
              </a:rPr>
              <a:t>Non-governmental organization leader bringing nutrition expertise to the development and humanitarian sector</a:t>
            </a:r>
            <a:endParaRPr kumimoji="0" lang="en-US" sz="700" i="0" u="none" strike="noStrike" kern="0" cap="none" spc="0" normalizeH="0" baseline="0" noProof="0" dirty="0">
              <a:ln>
                <a:noFill/>
              </a:ln>
              <a:solidFill>
                <a:srgbClr val="1E252B"/>
              </a:solidFill>
              <a:effectLst/>
              <a:uLnTx/>
              <a:uFillTx/>
              <a:latin typeface="Arial" panose="020B0604020202020204" pitchFamily="34" charset="0"/>
              <a:cs typeface="Arial" panose="020B0604020202020204" pitchFamily="34" charset="0"/>
              <a:sym typeface="Arial"/>
            </a:endParaRPr>
          </a:p>
        </p:txBody>
      </p:sp>
      <p:sp>
        <p:nvSpPr>
          <p:cNvPr id="62" name="TextBox 61">
            <a:extLst>
              <a:ext uri="{FF2B5EF4-FFF2-40B4-BE49-F238E27FC236}">
                <a16:creationId xmlns:a16="http://schemas.microsoft.com/office/drawing/2014/main" id="{98FEEBA9-87AC-1143-B7DE-FBA30AB372FA}"/>
              </a:ext>
            </a:extLst>
          </p:cNvPr>
          <p:cNvSpPr txBox="1"/>
          <p:nvPr/>
        </p:nvSpPr>
        <p:spPr>
          <a:xfrm>
            <a:off x="8179149" y="1607736"/>
            <a:ext cx="1446781" cy="6848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050" i="0" u="none" strike="noStrike" kern="0" cap="none" spc="0" normalizeH="0" baseline="0" noProof="0" dirty="0">
                <a:ln>
                  <a:noFill/>
                </a:ln>
                <a:solidFill>
                  <a:srgbClr val="254777"/>
                </a:solidFill>
                <a:effectLst/>
                <a:uLnTx/>
                <a:uFillTx/>
                <a:latin typeface="Arial" panose="020B0604020202020204" pitchFamily="34" charset="0"/>
                <a:cs typeface="Arial" panose="020B0604020202020204" pitchFamily="34" charset="0"/>
                <a:sym typeface="Arial"/>
              </a:rPr>
              <a:t>Asma Al Mannaei </a:t>
            </a:r>
          </a:p>
          <a:p>
            <a:pPr lvl="0">
              <a:defRPr/>
            </a:pPr>
            <a:r>
              <a:rPr lang="en-US" sz="700" dirty="0">
                <a:solidFill>
                  <a:srgbClr val="1E252B"/>
                </a:solidFill>
                <a:latin typeface="Arial" panose="020B0604020202020204" pitchFamily="34" charset="0"/>
                <a:cs typeface="Arial" panose="020B0604020202020204" pitchFamily="34" charset="0"/>
              </a:rPr>
              <a:t>Experienced public servant leading quality improvement and stewarding research and innovation across a health system</a:t>
            </a:r>
            <a:endParaRPr kumimoji="0" lang="en-CA" sz="700" i="0" u="none" strike="noStrike" kern="0" cap="none" spc="0" normalizeH="0" baseline="0" noProof="0" dirty="0">
              <a:ln>
                <a:noFill/>
              </a:ln>
              <a:solidFill>
                <a:srgbClr val="1E252B"/>
              </a:solidFill>
              <a:effectLst/>
              <a:uLnTx/>
              <a:uFillTx/>
              <a:latin typeface="Arial" panose="020B0604020202020204" pitchFamily="34" charset="0"/>
              <a:ea typeface="Garamond" panose="02020404030301010803" pitchFamily="18" charset="0"/>
              <a:cs typeface="Arial" panose="020B0604020202020204" pitchFamily="34" charset="0"/>
              <a:sym typeface="Arial"/>
            </a:endParaRPr>
          </a:p>
        </p:txBody>
      </p:sp>
      <p:sp>
        <p:nvSpPr>
          <p:cNvPr id="66" name="TextBox 65">
            <a:extLst>
              <a:ext uri="{FF2B5EF4-FFF2-40B4-BE49-F238E27FC236}">
                <a16:creationId xmlns:a16="http://schemas.microsoft.com/office/drawing/2014/main" id="{FFB78542-E13B-B444-A975-3D26DFCB6C8F}"/>
              </a:ext>
            </a:extLst>
          </p:cNvPr>
          <p:cNvSpPr txBox="1"/>
          <p:nvPr/>
        </p:nvSpPr>
        <p:spPr>
          <a:xfrm>
            <a:off x="10539091" y="1561555"/>
            <a:ext cx="1527650"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050" i="0" u="none" strike="noStrike" kern="0" cap="none" spc="0" normalizeH="0" baseline="0" noProof="0" dirty="0">
                <a:ln>
                  <a:noFill/>
                </a:ln>
                <a:solidFill>
                  <a:srgbClr val="254777"/>
                </a:solidFill>
                <a:effectLst/>
                <a:uLnTx/>
                <a:uFillTx/>
                <a:latin typeface="Arial" panose="020B0604020202020204" pitchFamily="34" charset="0"/>
                <a:cs typeface="Arial" panose="020B0604020202020204" pitchFamily="34" charset="0"/>
                <a:sym typeface="Arial"/>
              </a:rPr>
              <a:t>Daniel Iberê Alves da Silva</a:t>
            </a:r>
          </a:p>
          <a:p>
            <a:pPr lvl="0">
              <a:defRPr/>
            </a:pPr>
            <a:r>
              <a:rPr lang="en-US" sz="700" dirty="0">
                <a:solidFill>
                  <a:srgbClr val="1E252B"/>
                </a:solidFill>
                <a:latin typeface="Arial" panose="020B0604020202020204" pitchFamily="34" charset="0"/>
                <a:cs typeface="Arial" panose="020B0604020202020204" pitchFamily="34" charset="0"/>
              </a:rPr>
              <a:t>Young Indigenous leader educating students and others about Indigenous ways of knowing</a:t>
            </a:r>
            <a:endParaRPr kumimoji="0" lang="en-US" sz="700" i="0" u="none" strike="noStrike" kern="0" cap="none" spc="0" normalizeH="0" baseline="0" noProof="0" dirty="0">
              <a:ln>
                <a:noFill/>
              </a:ln>
              <a:solidFill>
                <a:srgbClr val="1E252B"/>
              </a:solidFill>
              <a:effectLst/>
              <a:uLnTx/>
              <a:uFillTx/>
              <a:latin typeface="Arial" panose="020B0604020202020204" pitchFamily="34" charset="0"/>
              <a:cs typeface="Arial" panose="020B0604020202020204" pitchFamily="34" charset="0"/>
              <a:sym typeface="Arial"/>
            </a:endParaRPr>
          </a:p>
        </p:txBody>
      </p:sp>
      <p:sp>
        <p:nvSpPr>
          <p:cNvPr id="65" name="TextBox 64">
            <a:extLst>
              <a:ext uri="{FF2B5EF4-FFF2-40B4-BE49-F238E27FC236}">
                <a16:creationId xmlns:a16="http://schemas.microsoft.com/office/drawing/2014/main" id="{B3A77BAE-41EF-9947-97F9-E6DAD904A9F2}"/>
              </a:ext>
            </a:extLst>
          </p:cNvPr>
          <p:cNvSpPr txBox="1"/>
          <p:nvPr/>
        </p:nvSpPr>
        <p:spPr>
          <a:xfrm>
            <a:off x="1156083" y="2473308"/>
            <a:ext cx="1551054" cy="7925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050" i="0" u="none" strike="noStrike" kern="0" cap="none" spc="0" normalizeH="0" baseline="0" noProof="0" dirty="0">
                <a:ln>
                  <a:noFill/>
                </a:ln>
                <a:solidFill>
                  <a:srgbClr val="254777"/>
                </a:solidFill>
                <a:effectLst/>
                <a:uLnTx/>
                <a:uFillTx/>
                <a:latin typeface="Arial" panose="020B0604020202020204" pitchFamily="34" charset="0"/>
                <a:cs typeface="Arial" panose="020B0604020202020204" pitchFamily="34" charset="0"/>
                <a:sym typeface="Arial"/>
              </a:rPr>
              <a:t>David Halpern</a:t>
            </a:r>
          </a:p>
          <a:p>
            <a:pPr lvl="0">
              <a:defRPr/>
            </a:pPr>
            <a:r>
              <a:rPr lang="en-US" sz="700" dirty="0">
                <a:solidFill>
                  <a:srgbClr val="1E252B"/>
                </a:solidFill>
                <a:latin typeface="Arial" panose="020B0604020202020204" pitchFamily="34" charset="0"/>
                <a:cs typeface="Arial" panose="020B0604020202020204" pitchFamily="34" charset="0"/>
              </a:rPr>
              <a:t>Trusted policy advisor bringing formal experimentation and </a:t>
            </a:r>
            <a:r>
              <a:rPr lang="en-US" sz="700" dirty="0" err="1">
                <a:solidFill>
                  <a:srgbClr val="1E252B"/>
                </a:solidFill>
                <a:latin typeface="Arial" panose="020B0604020202020204" pitchFamily="34" charset="0"/>
                <a:cs typeface="Arial" panose="020B0604020202020204" pitchFamily="34" charset="0"/>
              </a:rPr>
              <a:t>behavioural</a:t>
            </a:r>
            <a:r>
              <a:rPr lang="en-US" sz="700" dirty="0">
                <a:solidFill>
                  <a:srgbClr val="1E252B"/>
                </a:solidFill>
                <a:latin typeface="Arial" panose="020B0604020202020204" pitchFamily="34" charset="0"/>
                <a:cs typeface="Arial" panose="020B0604020202020204" pitchFamily="34" charset="0"/>
              </a:rPr>
              <a:t> insights into governments, first in the United Kingdom and now in many countries</a:t>
            </a:r>
            <a:endParaRPr kumimoji="0" lang="en-US" sz="700" i="0" u="none" strike="noStrike" kern="0" cap="none" spc="0" normalizeH="0" baseline="0" noProof="0" dirty="0">
              <a:ln>
                <a:noFill/>
              </a:ln>
              <a:solidFill>
                <a:srgbClr val="1E252B"/>
              </a:solidFill>
              <a:effectLst/>
              <a:uLnTx/>
              <a:uFillTx/>
              <a:latin typeface="Arial" panose="020B0604020202020204" pitchFamily="34" charset="0"/>
              <a:cs typeface="Arial" panose="020B0604020202020204" pitchFamily="34" charset="0"/>
              <a:sym typeface="Arial"/>
            </a:endParaRPr>
          </a:p>
        </p:txBody>
      </p:sp>
      <p:sp>
        <p:nvSpPr>
          <p:cNvPr id="67" name="TextBox 66">
            <a:extLst>
              <a:ext uri="{FF2B5EF4-FFF2-40B4-BE49-F238E27FC236}">
                <a16:creationId xmlns:a16="http://schemas.microsoft.com/office/drawing/2014/main" id="{3BC44D5F-FA4A-4248-865A-9184DF76E50B}"/>
              </a:ext>
            </a:extLst>
          </p:cNvPr>
          <p:cNvSpPr txBox="1"/>
          <p:nvPr/>
        </p:nvSpPr>
        <p:spPr>
          <a:xfrm>
            <a:off x="5843311" y="2498294"/>
            <a:ext cx="1454007" cy="6848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050" i="0" u="none" strike="noStrike" kern="0" cap="none" spc="0" normalizeH="0" baseline="0" noProof="0" dirty="0">
                <a:ln>
                  <a:noFill/>
                </a:ln>
                <a:solidFill>
                  <a:srgbClr val="254777"/>
                </a:solidFill>
                <a:effectLst/>
                <a:uLnTx/>
                <a:uFillTx/>
                <a:latin typeface="Arial" panose="020B0604020202020204" pitchFamily="34" charset="0"/>
                <a:cs typeface="Arial" panose="020B0604020202020204" pitchFamily="34" charset="0"/>
                <a:sym typeface="Arial"/>
              </a:rPr>
              <a:t>Fitsum Assefa Adela </a:t>
            </a:r>
          </a:p>
          <a:p>
            <a:pPr lvl="0">
              <a:defRPr/>
            </a:pPr>
            <a:r>
              <a:rPr lang="en-US" sz="700" dirty="0">
                <a:solidFill>
                  <a:srgbClr val="1E252B"/>
                </a:solidFill>
                <a:latin typeface="Arial" panose="020B0604020202020204" pitchFamily="34" charset="0"/>
                <a:cs typeface="Arial" panose="020B0604020202020204" pitchFamily="34" charset="0"/>
              </a:rPr>
              <a:t>Committed policymaker striving to bring a whole-of-government perspective to cabinet-level planning and development </a:t>
            </a:r>
            <a:endParaRPr kumimoji="0" lang="en-US" sz="700" i="0" u="none" strike="noStrike" kern="0" cap="none" spc="0" normalizeH="0" baseline="0" noProof="0" dirty="0">
              <a:ln>
                <a:noFill/>
              </a:ln>
              <a:solidFill>
                <a:srgbClr val="1E252B"/>
              </a:solidFill>
              <a:effectLst/>
              <a:uLnTx/>
              <a:uFillTx/>
              <a:latin typeface="Arial" panose="020B0604020202020204" pitchFamily="34" charset="0"/>
              <a:cs typeface="Arial" panose="020B0604020202020204" pitchFamily="34" charset="0"/>
              <a:sym typeface="Arial"/>
            </a:endParaRPr>
          </a:p>
        </p:txBody>
      </p:sp>
      <p:sp>
        <p:nvSpPr>
          <p:cNvPr id="68" name="TextBox 67">
            <a:extLst>
              <a:ext uri="{FF2B5EF4-FFF2-40B4-BE49-F238E27FC236}">
                <a16:creationId xmlns:a16="http://schemas.microsoft.com/office/drawing/2014/main" id="{D63CBC16-38B9-6148-89A9-348817CF68D6}"/>
              </a:ext>
            </a:extLst>
          </p:cNvPr>
          <p:cNvSpPr txBox="1"/>
          <p:nvPr/>
        </p:nvSpPr>
        <p:spPr>
          <a:xfrm>
            <a:off x="3523633" y="2473308"/>
            <a:ext cx="1408437" cy="7925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050" i="0" u="none" strike="noStrike" kern="0" cap="none" spc="0" normalizeH="0" baseline="0" noProof="0" dirty="0">
                <a:ln>
                  <a:noFill/>
                </a:ln>
                <a:solidFill>
                  <a:srgbClr val="254777"/>
                </a:solidFill>
                <a:effectLst/>
                <a:uLnTx/>
                <a:uFillTx/>
                <a:latin typeface="Arial" panose="020B0604020202020204" pitchFamily="34" charset="0"/>
                <a:cs typeface="Arial" panose="020B0604020202020204" pitchFamily="34" charset="0"/>
                <a:sym typeface="Arial"/>
              </a:rPr>
              <a:t>Donna-Mae Knights </a:t>
            </a:r>
          </a:p>
          <a:p>
            <a:pPr lvl="0">
              <a:defRPr/>
            </a:pPr>
            <a:r>
              <a:rPr lang="en-US" sz="700" dirty="0">
                <a:solidFill>
                  <a:srgbClr val="1E252B"/>
                </a:solidFill>
                <a:latin typeface="Arial" panose="020B0604020202020204" pitchFamily="34" charset="0"/>
                <a:cs typeface="Arial" panose="020B0604020202020204" pitchFamily="34" charset="0"/>
              </a:rPr>
              <a:t>Career public servant, specialized in poverty reduction and development, driving policy change towards building sustainable communities</a:t>
            </a:r>
            <a:endParaRPr kumimoji="0" lang="en-US" sz="700" i="0" u="none" strike="noStrike" kern="0" cap="none" spc="0" normalizeH="0" baseline="0" noProof="0" dirty="0">
              <a:ln>
                <a:noFill/>
              </a:ln>
              <a:solidFill>
                <a:srgbClr val="1E252B"/>
              </a:solidFill>
              <a:effectLst/>
              <a:uLnTx/>
              <a:uFillTx/>
              <a:latin typeface="Arial" panose="020B0604020202020204" pitchFamily="34" charset="0"/>
              <a:cs typeface="Arial" panose="020B0604020202020204" pitchFamily="34" charset="0"/>
              <a:sym typeface="Arial"/>
            </a:endParaRPr>
          </a:p>
        </p:txBody>
      </p:sp>
      <p:sp>
        <p:nvSpPr>
          <p:cNvPr id="103" name="TextBox 102">
            <a:extLst>
              <a:ext uri="{FF2B5EF4-FFF2-40B4-BE49-F238E27FC236}">
                <a16:creationId xmlns:a16="http://schemas.microsoft.com/office/drawing/2014/main" id="{B20CCBE7-4EAE-C745-A8C3-5ED2E7D71368}"/>
              </a:ext>
            </a:extLst>
          </p:cNvPr>
          <p:cNvSpPr txBox="1"/>
          <p:nvPr/>
        </p:nvSpPr>
        <p:spPr>
          <a:xfrm>
            <a:off x="8179149" y="2390572"/>
            <a:ext cx="1527651" cy="9002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050" i="0" u="none" strike="noStrike" kern="0" cap="none" spc="0" normalizeH="0" baseline="0" noProof="0" dirty="0">
                <a:ln>
                  <a:noFill/>
                </a:ln>
                <a:solidFill>
                  <a:srgbClr val="254777"/>
                </a:solidFill>
                <a:effectLst/>
                <a:uLnTx/>
                <a:uFillTx/>
                <a:latin typeface="Arial" panose="020B0604020202020204" pitchFamily="34" charset="0"/>
                <a:cs typeface="Arial" panose="020B0604020202020204" pitchFamily="34" charset="0"/>
                <a:sym typeface="Arial"/>
              </a:rPr>
              <a:t>Gillian Leng</a:t>
            </a:r>
          </a:p>
          <a:p>
            <a:pPr lvl="0">
              <a:defRPr/>
            </a:pPr>
            <a:r>
              <a:rPr lang="en-US" sz="700" dirty="0">
                <a:solidFill>
                  <a:srgbClr val="1E252B"/>
                </a:solidFill>
                <a:latin typeface="Arial" panose="020B0604020202020204" pitchFamily="34" charset="0"/>
                <a:cs typeface="Arial" panose="020B0604020202020204" pitchFamily="34" charset="0"/>
              </a:rPr>
              <a:t>Experienced executive leading a technology-assessment and guideline agency that supports health and social care decision-making by governments, service providers and patients</a:t>
            </a:r>
            <a:endParaRPr kumimoji="0" lang="en-US" sz="700" i="0" u="none" strike="noStrike" kern="0" cap="none" spc="0" normalizeH="0" baseline="0" noProof="0" dirty="0">
              <a:ln>
                <a:noFill/>
              </a:ln>
              <a:solidFill>
                <a:srgbClr val="1E252B"/>
              </a:solidFill>
              <a:effectLst/>
              <a:uLnTx/>
              <a:uFillTx/>
              <a:latin typeface="Arial" panose="020B0604020202020204" pitchFamily="34" charset="0"/>
              <a:cs typeface="Arial" panose="020B0604020202020204" pitchFamily="34" charset="0"/>
              <a:sym typeface="Arial"/>
            </a:endParaRPr>
          </a:p>
        </p:txBody>
      </p:sp>
      <p:sp>
        <p:nvSpPr>
          <p:cNvPr id="104" name="TextBox 103">
            <a:extLst>
              <a:ext uri="{FF2B5EF4-FFF2-40B4-BE49-F238E27FC236}">
                <a16:creationId xmlns:a16="http://schemas.microsoft.com/office/drawing/2014/main" id="{BD6BC4A1-08DB-9348-8AF5-DF59270153AF}"/>
              </a:ext>
            </a:extLst>
          </p:cNvPr>
          <p:cNvSpPr txBox="1"/>
          <p:nvPr/>
        </p:nvSpPr>
        <p:spPr>
          <a:xfrm>
            <a:off x="10539091" y="2417502"/>
            <a:ext cx="1527650" cy="8463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050" i="0" u="none" strike="noStrike" kern="0" cap="none" spc="0" normalizeH="0" baseline="0" noProof="0" dirty="0">
                <a:ln>
                  <a:noFill/>
                </a:ln>
                <a:solidFill>
                  <a:srgbClr val="254777"/>
                </a:solidFill>
                <a:effectLst/>
                <a:uLnTx/>
                <a:uFillTx/>
                <a:latin typeface="Arial" panose="020B0604020202020204" pitchFamily="34" charset="0"/>
                <a:cs typeface="Arial" panose="020B0604020202020204" pitchFamily="34" charset="0"/>
                <a:sym typeface="Arial"/>
              </a:rPr>
              <a:t>Gonzalo Hernández Licona</a:t>
            </a:r>
          </a:p>
          <a:p>
            <a:pPr lvl="0">
              <a:defRPr/>
            </a:pPr>
            <a:r>
              <a:rPr lang="en-US" sz="700" dirty="0">
                <a:solidFill>
                  <a:srgbClr val="1E252B"/>
                </a:solidFill>
                <a:latin typeface="Arial" panose="020B0604020202020204" pitchFamily="34" charset="0"/>
                <a:cs typeface="Arial" panose="020B0604020202020204" pitchFamily="34" charset="0"/>
              </a:rPr>
              <a:t>Distinguished economist bringing rigorous evaluation methods to the fields of poverty measurement and economic development</a:t>
            </a:r>
            <a:endParaRPr kumimoji="0" lang="en-US" sz="700" i="0" u="none" strike="noStrike" kern="0" cap="none" spc="0" normalizeH="0" baseline="0" noProof="0" dirty="0">
              <a:ln>
                <a:noFill/>
              </a:ln>
              <a:solidFill>
                <a:srgbClr val="1E252B"/>
              </a:solidFill>
              <a:effectLst/>
              <a:uLnTx/>
              <a:uFillTx/>
              <a:latin typeface="Arial" panose="020B0604020202020204" pitchFamily="34" charset="0"/>
              <a:cs typeface="Arial" panose="020B0604020202020204" pitchFamily="34" charset="0"/>
              <a:sym typeface="Arial"/>
            </a:endParaRPr>
          </a:p>
        </p:txBody>
      </p:sp>
      <p:sp>
        <p:nvSpPr>
          <p:cNvPr id="41" name="TextBox 40">
            <a:extLst>
              <a:ext uri="{FF2B5EF4-FFF2-40B4-BE49-F238E27FC236}">
                <a16:creationId xmlns:a16="http://schemas.microsoft.com/office/drawing/2014/main" id="{D3782FA2-4856-6349-8E7B-91AE3E7376B4}"/>
              </a:ext>
            </a:extLst>
          </p:cNvPr>
          <p:cNvSpPr txBox="1"/>
          <p:nvPr/>
        </p:nvSpPr>
        <p:spPr>
          <a:xfrm>
            <a:off x="1156083" y="3454545"/>
            <a:ext cx="1341581" cy="6848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050" i="0" u="none" strike="noStrike" kern="0" cap="none" spc="0" normalizeH="0" baseline="0" noProof="0" dirty="0">
                <a:ln>
                  <a:noFill/>
                </a:ln>
                <a:solidFill>
                  <a:srgbClr val="254777"/>
                </a:solidFill>
                <a:effectLst/>
                <a:uLnTx/>
                <a:uFillTx/>
                <a:latin typeface="Arial" panose="020B0604020202020204" pitchFamily="34" charset="0"/>
                <a:cs typeface="Arial" panose="020B0604020202020204" pitchFamily="34" charset="0"/>
                <a:sym typeface="Arial"/>
              </a:rPr>
              <a:t>Hadiqa Bashir</a:t>
            </a:r>
            <a:endParaRPr kumimoji="0" lang="en-US" sz="200" i="0" u="none" strike="noStrike" kern="0" cap="none" spc="0" normalizeH="0" baseline="0" noProof="0" dirty="0">
              <a:ln>
                <a:noFill/>
              </a:ln>
              <a:solidFill>
                <a:srgbClr val="254777"/>
              </a:solidFill>
              <a:effectLst/>
              <a:uLnTx/>
              <a:uFillTx/>
              <a:latin typeface="Arial" panose="020B0604020202020204" pitchFamily="34" charset="0"/>
              <a:cs typeface="Arial" panose="020B0604020202020204" pitchFamily="34" charset="0"/>
              <a:sym typeface="Arial"/>
            </a:endParaRPr>
          </a:p>
          <a:p>
            <a:pPr lvl="0">
              <a:defRPr/>
            </a:pPr>
            <a:r>
              <a:rPr lang="en-US" sz="700" dirty="0">
                <a:solidFill>
                  <a:srgbClr val="1E252B"/>
                </a:solidFill>
                <a:latin typeface="Arial" panose="020B0604020202020204" pitchFamily="34" charset="0"/>
                <a:cs typeface="Arial" panose="020B0604020202020204" pitchFamily="34" charset="0"/>
              </a:rPr>
              <a:t>Young leader advocating for girls’ rights and gender equality in male-dominated environments</a:t>
            </a:r>
            <a:endParaRPr kumimoji="0" lang="en-US" sz="700" i="0" u="none" strike="noStrike" kern="0" cap="none" spc="0" normalizeH="0" baseline="0" noProof="0" dirty="0">
              <a:ln>
                <a:noFill/>
              </a:ln>
              <a:solidFill>
                <a:srgbClr val="1E252B"/>
              </a:solidFill>
              <a:effectLst/>
              <a:uLnTx/>
              <a:uFillTx/>
              <a:latin typeface="Arial" panose="020B0604020202020204" pitchFamily="34" charset="0"/>
              <a:cs typeface="Arial" panose="020B0604020202020204" pitchFamily="34" charset="0"/>
              <a:sym typeface="Arial"/>
            </a:endParaRPr>
          </a:p>
        </p:txBody>
      </p:sp>
      <p:sp>
        <p:nvSpPr>
          <p:cNvPr id="42" name="TextBox 41">
            <a:extLst>
              <a:ext uri="{FF2B5EF4-FFF2-40B4-BE49-F238E27FC236}">
                <a16:creationId xmlns:a16="http://schemas.microsoft.com/office/drawing/2014/main" id="{4BD1DA9E-5ED3-1448-AF4C-184A20EEB295}"/>
              </a:ext>
            </a:extLst>
          </p:cNvPr>
          <p:cNvSpPr txBox="1"/>
          <p:nvPr/>
        </p:nvSpPr>
        <p:spPr>
          <a:xfrm>
            <a:off x="3523633" y="3400684"/>
            <a:ext cx="1447213" cy="7925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050" i="0" u="none" strike="noStrike" kern="0" cap="none" spc="0" normalizeH="0" baseline="0" noProof="0" dirty="0">
                <a:ln>
                  <a:noFill/>
                </a:ln>
                <a:solidFill>
                  <a:srgbClr val="254777"/>
                </a:solidFill>
                <a:effectLst/>
                <a:uLnTx/>
                <a:uFillTx/>
                <a:latin typeface="Arial" panose="020B0604020202020204" pitchFamily="34" charset="0"/>
                <a:cs typeface="Arial" panose="020B0604020202020204" pitchFamily="34" charset="0"/>
                <a:sym typeface="Arial"/>
              </a:rPr>
              <a:t>Howard White</a:t>
            </a:r>
            <a:endParaRPr kumimoji="0" lang="en-US" sz="200" i="0" u="none" strike="noStrike" kern="0" cap="none" spc="0" normalizeH="0" baseline="0" noProof="0" dirty="0">
              <a:ln>
                <a:noFill/>
              </a:ln>
              <a:solidFill>
                <a:srgbClr val="254777"/>
              </a:solidFill>
              <a:effectLst/>
              <a:uLnTx/>
              <a:uFillTx/>
              <a:latin typeface="Arial" panose="020B0604020202020204" pitchFamily="34" charset="0"/>
              <a:cs typeface="Arial" panose="020B0604020202020204" pitchFamily="34" charset="0"/>
              <a:sym typeface="Arial"/>
            </a:endParaRPr>
          </a:p>
          <a:p>
            <a:pPr lvl="0">
              <a:defRPr/>
            </a:pPr>
            <a:r>
              <a:rPr lang="en-US" sz="700" dirty="0">
                <a:solidFill>
                  <a:srgbClr val="1E252B"/>
                </a:solidFill>
                <a:latin typeface="Arial" panose="020B0604020202020204" pitchFamily="34" charset="0"/>
                <a:cs typeface="Arial" panose="020B0604020202020204" pitchFamily="34" charset="0"/>
              </a:rPr>
              <a:t>Research leader supporting the use of robust evaluation and evidence synthesis in decision-making in international development and across sectors</a:t>
            </a:r>
            <a:endParaRPr kumimoji="0" lang="en-US" sz="700" i="0" u="none" strike="noStrike" kern="0" cap="none" spc="0" normalizeH="0" baseline="0" noProof="0" dirty="0">
              <a:ln>
                <a:noFill/>
              </a:ln>
              <a:solidFill>
                <a:srgbClr val="1E252B"/>
              </a:solidFill>
              <a:effectLst/>
              <a:uLnTx/>
              <a:uFillTx/>
              <a:latin typeface="Arial" panose="020B0604020202020204" pitchFamily="34" charset="0"/>
              <a:cs typeface="Arial" panose="020B0604020202020204" pitchFamily="34" charset="0"/>
              <a:sym typeface="Arial"/>
            </a:endParaRPr>
          </a:p>
        </p:txBody>
      </p:sp>
      <p:sp>
        <p:nvSpPr>
          <p:cNvPr id="43" name="TextBox 42">
            <a:extLst>
              <a:ext uri="{FF2B5EF4-FFF2-40B4-BE49-F238E27FC236}">
                <a16:creationId xmlns:a16="http://schemas.microsoft.com/office/drawing/2014/main" id="{6DA4A5F6-45CE-924C-A835-738F5E38161C}"/>
              </a:ext>
            </a:extLst>
          </p:cNvPr>
          <p:cNvSpPr txBox="1"/>
          <p:nvPr/>
        </p:nvSpPr>
        <p:spPr>
          <a:xfrm>
            <a:off x="10539091" y="3389533"/>
            <a:ext cx="1527650" cy="7925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050" i="0" u="none" strike="noStrike" kern="0" cap="none" spc="0" normalizeH="0" baseline="0" noProof="0" dirty="0">
                <a:ln>
                  <a:noFill/>
                </a:ln>
                <a:solidFill>
                  <a:srgbClr val="254777"/>
                </a:solidFill>
                <a:effectLst/>
                <a:uLnTx/>
                <a:uFillTx/>
                <a:latin typeface="Arial" panose="020B0604020202020204" pitchFamily="34" charset="0"/>
                <a:cs typeface="Arial" panose="020B0604020202020204" pitchFamily="34" charset="0"/>
                <a:sym typeface="Arial"/>
              </a:rPr>
              <a:t>Julia Belluz</a:t>
            </a:r>
            <a:endParaRPr kumimoji="0" lang="en-US" sz="200" i="0" u="none" strike="noStrike" kern="0" cap="none" spc="0" normalizeH="0" baseline="0" noProof="0" dirty="0">
              <a:ln>
                <a:noFill/>
              </a:ln>
              <a:solidFill>
                <a:srgbClr val="254777"/>
              </a:solidFill>
              <a:effectLst/>
              <a:uLnTx/>
              <a:uFillTx/>
              <a:latin typeface="Arial" panose="020B0604020202020204" pitchFamily="34" charset="0"/>
              <a:cs typeface="Arial" panose="020B0604020202020204" pitchFamily="34" charset="0"/>
              <a:sym typeface="Arial"/>
            </a:endParaRPr>
          </a:p>
          <a:p>
            <a:pPr lvl="0">
              <a:defRPr/>
            </a:pPr>
            <a:r>
              <a:rPr lang="en-US" sz="700" dirty="0">
                <a:solidFill>
                  <a:srgbClr val="1E252B"/>
                </a:solidFill>
                <a:latin typeface="Arial" panose="020B0604020202020204" pitchFamily="34" charset="0"/>
                <a:cs typeface="Arial" panose="020B0604020202020204" pitchFamily="34" charset="0"/>
              </a:rPr>
              <a:t>Respected journalist bringing rigour to reporting about what the best available science does and doesn’t tell us about the major challenges of our time</a:t>
            </a:r>
            <a:endParaRPr kumimoji="0" lang="en-US" sz="700" i="0" u="none" strike="noStrike" kern="0" cap="none" spc="0" normalizeH="0" baseline="0" noProof="0" dirty="0">
              <a:ln>
                <a:noFill/>
              </a:ln>
              <a:solidFill>
                <a:srgbClr val="1E252B"/>
              </a:solidFill>
              <a:effectLst/>
              <a:uLnTx/>
              <a:uFillTx/>
              <a:latin typeface="Arial" panose="020B0604020202020204" pitchFamily="34" charset="0"/>
              <a:cs typeface="Arial" panose="020B0604020202020204" pitchFamily="34" charset="0"/>
              <a:sym typeface="Arial"/>
            </a:endParaRPr>
          </a:p>
        </p:txBody>
      </p:sp>
      <p:sp>
        <p:nvSpPr>
          <p:cNvPr id="44" name="TextBox 43">
            <a:extLst>
              <a:ext uri="{FF2B5EF4-FFF2-40B4-BE49-F238E27FC236}">
                <a16:creationId xmlns:a16="http://schemas.microsoft.com/office/drawing/2014/main" id="{2323BD55-0A9F-D847-B5AD-7902B36B7944}"/>
              </a:ext>
            </a:extLst>
          </p:cNvPr>
          <p:cNvSpPr txBox="1"/>
          <p:nvPr/>
        </p:nvSpPr>
        <p:spPr>
          <a:xfrm>
            <a:off x="8179149" y="3400684"/>
            <a:ext cx="1474993" cy="7925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050" i="0" u="none" strike="noStrike" kern="0" cap="none" spc="0" normalizeH="0" baseline="0" noProof="0" dirty="0">
                <a:ln>
                  <a:noFill/>
                </a:ln>
                <a:solidFill>
                  <a:srgbClr val="254777"/>
                </a:solidFill>
                <a:effectLst/>
                <a:uLnTx/>
                <a:uFillTx/>
                <a:latin typeface="Arial" panose="020B0604020202020204" pitchFamily="34" charset="0"/>
                <a:cs typeface="Arial" panose="020B0604020202020204" pitchFamily="34" charset="0"/>
                <a:sym typeface="Arial"/>
              </a:rPr>
              <a:t>Jinglin He</a:t>
            </a:r>
            <a:endParaRPr kumimoji="0" lang="en-US" sz="200" i="0" u="none" strike="noStrike" kern="0" cap="none" spc="0" normalizeH="0" baseline="0" noProof="0" dirty="0">
              <a:ln>
                <a:noFill/>
              </a:ln>
              <a:solidFill>
                <a:srgbClr val="254777"/>
              </a:solidFill>
              <a:effectLst/>
              <a:uLnTx/>
              <a:uFillTx/>
              <a:latin typeface="Arial" panose="020B0604020202020204" pitchFamily="34" charset="0"/>
              <a:cs typeface="Arial" panose="020B0604020202020204" pitchFamily="34" charset="0"/>
              <a:sym typeface="Arial"/>
            </a:endParaRPr>
          </a:p>
          <a:p>
            <a:pPr lvl="0">
              <a:defRPr/>
            </a:pPr>
            <a:r>
              <a:rPr lang="en-US" sz="700" dirty="0">
                <a:solidFill>
                  <a:srgbClr val="1E252B"/>
                </a:solidFill>
                <a:latin typeface="Arial" panose="020B0604020202020204" pitchFamily="34" charset="0"/>
                <a:cs typeface="Arial" panose="020B0604020202020204" pitchFamily="34" charset="0"/>
              </a:rPr>
              <a:t>Non-governmental organization leader engaging policymakers and stakeholders, as well as UN agencies, in advancing social-development initiatives</a:t>
            </a:r>
            <a:endParaRPr kumimoji="0" lang="en-US" sz="700" i="0" u="none" strike="noStrike" kern="0" cap="none" spc="0" normalizeH="0" baseline="0" noProof="0" dirty="0">
              <a:ln>
                <a:noFill/>
              </a:ln>
              <a:solidFill>
                <a:srgbClr val="1E252B"/>
              </a:solidFill>
              <a:effectLst/>
              <a:uLnTx/>
              <a:uFillTx/>
              <a:latin typeface="Arial" panose="020B0604020202020204" pitchFamily="34" charset="0"/>
              <a:cs typeface="Arial" panose="020B0604020202020204" pitchFamily="34" charset="0"/>
              <a:sym typeface="Arial"/>
            </a:endParaRPr>
          </a:p>
        </p:txBody>
      </p:sp>
      <p:sp>
        <p:nvSpPr>
          <p:cNvPr id="45" name="TextBox 44">
            <a:extLst>
              <a:ext uri="{FF2B5EF4-FFF2-40B4-BE49-F238E27FC236}">
                <a16:creationId xmlns:a16="http://schemas.microsoft.com/office/drawing/2014/main" id="{C43A0225-5887-0843-80BF-F6C5D825E036}"/>
              </a:ext>
            </a:extLst>
          </p:cNvPr>
          <p:cNvSpPr txBox="1"/>
          <p:nvPr/>
        </p:nvSpPr>
        <p:spPr>
          <a:xfrm>
            <a:off x="5843311" y="3346823"/>
            <a:ext cx="1454008" cy="9002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050" i="0" u="none" strike="noStrike" kern="0" cap="none" spc="0" normalizeH="0" baseline="0" noProof="0" dirty="0">
                <a:ln>
                  <a:noFill/>
                </a:ln>
                <a:solidFill>
                  <a:srgbClr val="254777"/>
                </a:solidFill>
                <a:effectLst/>
                <a:uLnTx/>
                <a:uFillTx/>
                <a:latin typeface="Arial" panose="020B0604020202020204" pitchFamily="34" charset="0"/>
                <a:cs typeface="Arial" panose="020B0604020202020204" pitchFamily="34" charset="0"/>
                <a:sym typeface="Arial"/>
              </a:rPr>
              <a:t>Jan Minx</a:t>
            </a:r>
            <a:endParaRPr kumimoji="0" lang="en-US" sz="300" i="0" u="none" strike="noStrike" kern="0" cap="none" spc="0" normalizeH="0" baseline="0" noProof="0" dirty="0">
              <a:ln>
                <a:noFill/>
              </a:ln>
              <a:solidFill>
                <a:srgbClr val="254777"/>
              </a:solidFill>
              <a:effectLst/>
              <a:uLnTx/>
              <a:uFillTx/>
              <a:latin typeface="Arial" panose="020B0604020202020204" pitchFamily="34" charset="0"/>
              <a:cs typeface="Arial" panose="020B0604020202020204" pitchFamily="34" charset="0"/>
              <a:sym typeface="Arial"/>
            </a:endParaRPr>
          </a:p>
          <a:p>
            <a:pPr lvl="0">
              <a:defRPr/>
            </a:pPr>
            <a:r>
              <a:rPr lang="en-US" sz="700" dirty="0">
                <a:solidFill>
                  <a:srgbClr val="1E252B"/>
                </a:solidFill>
                <a:latin typeface="Arial" panose="020B0604020202020204" pitchFamily="34" charset="0"/>
                <a:cs typeface="Arial" panose="020B0604020202020204" pitchFamily="34" charset="0"/>
              </a:rPr>
              <a:t>Impact-oriented scholar bringing innovative evidence-synthesis approaches to domestic policy advice and global scientific assessments about climate change and sustainability</a:t>
            </a:r>
            <a:endParaRPr kumimoji="0" lang="en-US" sz="700" i="0" u="none" strike="noStrike" kern="0" cap="none" spc="0" normalizeH="0" baseline="0" noProof="0" dirty="0">
              <a:ln>
                <a:noFill/>
              </a:ln>
              <a:solidFill>
                <a:srgbClr val="1E252B"/>
              </a:solidFill>
              <a:effectLst/>
              <a:uLnTx/>
              <a:uFillTx/>
              <a:latin typeface="Arial" panose="020B0604020202020204" pitchFamily="34" charset="0"/>
              <a:cs typeface="Arial" panose="020B0604020202020204" pitchFamily="34" charset="0"/>
              <a:sym typeface="Arial"/>
            </a:endParaRPr>
          </a:p>
        </p:txBody>
      </p:sp>
      <p:sp>
        <p:nvSpPr>
          <p:cNvPr id="53" name="TextBox 52">
            <a:extLst>
              <a:ext uri="{FF2B5EF4-FFF2-40B4-BE49-F238E27FC236}">
                <a16:creationId xmlns:a16="http://schemas.microsoft.com/office/drawing/2014/main" id="{9163725B-7C94-5B43-A4EC-1BD73C2FEC1C}"/>
              </a:ext>
            </a:extLst>
          </p:cNvPr>
          <p:cNvSpPr txBox="1"/>
          <p:nvPr/>
        </p:nvSpPr>
        <p:spPr>
          <a:xfrm>
            <a:off x="1156083" y="4297031"/>
            <a:ext cx="1566587" cy="7925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050" i="0" u="none" strike="noStrike" kern="0" cap="none" spc="0" normalizeH="0" baseline="0" noProof="0" dirty="0">
                <a:ln>
                  <a:noFill/>
                </a:ln>
                <a:solidFill>
                  <a:srgbClr val="254777"/>
                </a:solidFill>
                <a:effectLst/>
                <a:uLnTx/>
                <a:uFillTx/>
                <a:latin typeface="Arial" panose="020B0604020202020204" pitchFamily="34" charset="0"/>
                <a:cs typeface="Arial" panose="020B0604020202020204" pitchFamily="34" charset="0"/>
                <a:sym typeface="Arial"/>
              </a:rPr>
              <a:t>Julian Elliott</a:t>
            </a:r>
          </a:p>
          <a:p>
            <a:pPr lvl="0">
              <a:defRPr/>
            </a:pPr>
            <a:r>
              <a:rPr lang="en-US" sz="700" dirty="0">
                <a:solidFill>
                  <a:srgbClr val="1E252B"/>
                </a:solidFill>
                <a:latin typeface="Arial" panose="020B0604020202020204" pitchFamily="34" charset="0"/>
                <a:cs typeface="Arial" panose="020B0604020202020204" pitchFamily="34" charset="0"/>
              </a:rPr>
              <a:t>Clinician researcher leveraging technology for efficiently preparing and maintaining ‘living’ evidence syntheses and guidelines to inform decision-making</a:t>
            </a:r>
            <a:endParaRPr kumimoji="0" lang="en-US" sz="700" i="0" u="none" strike="noStrike" kern="0" cap="none" spc="0" normalizeH="0" baseline="0" noProof="0" dirty="0">
              <a:ln>
                <a:noFill/>
              </a:ln>
              <a:solidFill>
                <a:srgbClr val="1E252B"/>
              </a:solidFill>
              <a:effectLst/>
              <a:uLnTx/>
              <a:uFillTx/>
              <a:latin typeface="Arial" panose="020B0604020202020204" pitchFamily="34" charset="0"/>
              <a:cs typeface="Arial" panose="020B0604020202020204" pitchFamily="34" charset="0"/>
              <a:sym typeface="Arial"/>
            </a:endParaRPr>
          </a:p>
        </p:txBody>
      </p:sp>
      <p:sp>
        <p:nvSpPr>
          <p:cNvPr id="55" name="TextBox 54">
            <a:extLst>
              <a:ext uri="{FF2B5EF4-FFF2-40B4-BE49-F238E27FC236}">
                <a16:creationId xmlns:a16="http://schemas.microsoft.com/office/drawing/2014/main" id="{79414B30-EC23-E249-8A66-AB03C663B984}"/>
              </a:ext>
            </a:extLst>
          </p:cNvPr>
          <p:cNvSpPr txBox="1"/>
          <p:nvPr/>
        </p:nvSpPr>
        <p:spPr>
          <a:xfrm>
            <a:off x="8179149" y="4404753"/>
            <a:ext cx="1465310" cy="5770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050" i="0" u="none" strike="noStrike" kern="0" cap="none" spc="0" normalizeH="0" baseline="0" noProof="0" dirty="0">
                <a:ln>
                  <a:noFill/>
                </a:ln>
                <a:solidFill>
                  <a:srgbClr val="254777"/>
                </a:solidFill>
                <a:effectLst/>
                <a:uLnTx/>
                <a:uFillTx/>
                <a:latin typeface="Arial" panose="020B0604020202020204" pitchFamily="34" charset="0"/>
                <a:cs typeface="Arial" panose="020B0604020202020204" pitchFamily="34" charset="0"/>
                <a:sym typeface="Arial"/>
              </a:rPr>
              <a:t>Larry Hedges</a:t>
            </a:r>
          </a:p>
          <a:p>
            <a:pPr lvl="0">
              <a:defRPr/>
            </a:pPr>
            <a:r>
              <a:rPr lang="en-US" sz="700" dirty="0">
                <a:solidFill>
                  <a:srgbClr val="1E252B"/>
                </a:solidFill>
                <a:latin typeface="Arial" panose="020B0604020202020204" pitchFamily="34" charset="0"/>
                <a:cs typeface="Arial" panose="020B0604020202020204" pitchFamily="34" charset="0"/>
              </a:rPr>
              <a:t>Applied statistician driving the use of evidence synthesis in educational policy and practice</a:t>
            </a:r>
            <a:endParaRPr kumimoji="0" lang="en-US" sz="700" i="0" u="none" strike="noStrike" kern="0" cap="none" spc="0" normalizeH="0" baseline="0" noProof="0" dirty="0">
              <a:ln>
                <a:noFill/>
              </a:ln>
              <a:solidFill>
                <a:srgbClr val="1E252B"/>
              </a:solidFill>
              <a:effectLst/>
              <a:uLnTx/>
              <a:uFillTx/>
              <a:latin typeface="Arial" panose="020B0604020202020204" pitchFamily="34" charset="0"/>
              <a:cs typeface="Arial" panose="020B0604020202020204" pitchFamily="34" charset="0"/>
              <a:sym typeface="Arial"/>
            </a:endParaRPr>
          </a:p>
        </p:txBody>
      </p:sp>
      <p:sp>
        <p:nvSpPr>
          <p:cNvPr id="57" name="TextBox 56">
            <a:extLst>
              <a:ext uri="{FF2B5EF4-FFF2-40B4-BE49-F238E27FC236}">
                <a16:creationId xmlns:a16="http://schemas.microsoft.com/office/drawing/2014/main" id="{6D549530-B0A2-1446-962A-989AB81B316C}"/>
              </a:ext>
            </a:extLst>
          </p:cNvPr>
          <p:cNvSpPr txBox="1"/>
          <p:nvPr/>
        </p:nvSpPr>
        <p:spPr>
          <a:xfrm>
            <a:off x="10539091" y="4350892"/>
            <a:ext cx="1530319" cy="6848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050" i="0" u="none" strike="noStrike" kern="0" cap="none" spc="0" normalizeH="0" baseline="0" noProof="0" dirty="0">
                <a:ln>
                  <a:noFill/>
                </a:ln>
                <a:solidFill>
                  <a:srgbClr val="254777"/>
                </a:solidFill>
                <a:effectLst/>
                <a:uLnTx/>
                <a:uFillTx/>
                <a:latin typeface="Arial" panose="020B0604020202020204" pitchFamily="34" charset="0"/>
                <a:cs typeface="Arial" panose="020B0604020202020204" pitchFamily="34" charset="0"/>
                <a:sym typeface="Arial"/>
              </a:rPr>
              <a:t>Maureen Smith</a:t>
            </a:r>
          </a:p>
          <a:p>
            <a:pPr lvl="0">
              <a:defRPr/>
            </a:pPr>
            <a:r>
              <a:rPr lang="en-US" sz="700" dirty="0">
                <a:solidFill>
                  <a:srgbClr val="1E252B"/>
                </a:solidFill>
                <a:latin typeface="Arial" panose="020B0604020202020204" pitchFamily="34" charset="0"/>
                <a:cs typeface="Arial" panose="020B0604020202020204" pitchFamily="34" charset="0"/>
              </a:rPr>
              <a:t>Citizen leader championing the meaningful engagement of patients and citizens in conducting research and using it in their decision-making</a:t>
            </a:r>
            <a:endParaRPr kumimoji="0" lang="en-US" sz="700" i="0" u="none" strike="noStrike" kern="0" cap="none" spc="0" normalizeH="0" baseline="0" noProof="0" dirty="0">
              <a:ln>
                <a:noFill/>
              </a:ln>
              <a:solidFill>
                <a:srgbClr val="1E252B"/>
              </a:solidFill>
              <a:effectLst/>
              <a:uLnTx/>
              <a:uFillTx/>
              <a:latin typeface="Arial" panose="020B0604020202020204" pitchFamily="34" charset="0"/>
              <a:cs typeface="Arial" panose="020B0604020202020204" pitchFamily="34" charset="0"/>
              <a:sym typeface="Arial"/>
            </a:endParaRPr>
          </a:p>
        </p:txBody>
      </p:sp>
      <p:sp>
        <p:nvSpPr>
          <p:cNvPr id="58" name="TextBox 57">
            <a:extLst>
              <a:ext uri="{FF2B5EF4-FFF2-40B4-BE49-F238E27FC236}">
                <a16:creationId xmlns:a16="http://schemas.microsoft.com/office/drawing/2014/main" id="{9F45C26F-EEB1-CD43-A62A-6EDF197090DD}"/>
              </a:ext>
            </a:extLst>
          </p:cNvPr>
          <p:cNvSpPr txBox="1"/>
          <p:nvPr/>
        </p:nvSpPr>
        <p:spPr>
          <a:xfrm>
            <a:off x="3520509" y="4350892"/>
            <a:ext cx="1446907" cy="6848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050" i="0" u="none" strike="noStrike" kern="0" cap="none" spc="0" normalizeH="0" baseline="0" noProof="0" dirty="0">
                <a:ln>
                  <a:noFill/>
                </a:ln>
                <a:solidFill>
                  <a:srgbClr val="254777"/>
                </a:solidFill>
                <a:effectLst/>
                <a:uLnTx/>
                <a:uFillTx/>
                <a:latin typeface="Arial" panose="020B0604020202020204" pitchFamily="34" charset="0"/>
                <a:cs typeface="Arial" panose="020B0604020202020204" pitchFamily="34" charset="0"/>
                <a:sym typeface="Arial"/>
              </a:rPr>
              <a:t>Kenichi Tsukahara</a:t>
            </a:r>
          </a:p>
          <a:p>
            <a:pPr lvl="0">
              <a:defRPr/>
            </a:pPr>
            <a:r>
              <a:rPr lang="en-US" sz="700" dirty="0">
                <a:solidFill>
                  <a:srgbClr val="1E252B"/>
                </a:solidFill>
                <a:latin typeface="Arial" panose="020B0604020202020204" pitchFamily="34" charset="0"/>
                <a:cs typeface="Arial" panose="020B0604020202020204" pitchFamily="34" charset="0"/>
              </a:rPr>
              <a:t>Engineering leader supporting disaster risk management in government, a development bank, and international agency</a:t>
            </a:r>
            <a:endParaRPr kumimoji="0" lang="en-US" sz="700" i="0" u="none" strike="noStrike" kern="0" cap="none" spc="0" normalizeH="0" baseline="0" noProof="0" dirty="0">
              <a:ln>
                <a:noFill/>
              </a:ln>
              <a:solidFill>
                <a:srgbClr val="1E252B"/>
              </a:solidFill>
              <a:effectLst/>
              <a:uLnTx/>
              <a:uFillTx/>
              <a:latin typeface="Arial" panose="020B0604020202020204" pitchFamily="34" charset="0"/>
              <a:cs typeface="Arial" panose="020B0604020202020204" pitchFamily="34" charset="0"/>
              <a:sym typeface="Arial"/>
            </a:endParaRPr>
          </a:p>
        </p:txBody>
      </p:sp>
      <p:sp>
        <p:nvSpPr>
          <p:cNvPr id="61" name="TextBox 60">
            <a:extLst>
              <a:ext uri="{FF2B5EF4-FFF2-40B4-BE49-F238E27FC236}">
                <a16:creationId xmlns:a16="http://schemas.microsoft.com/office/drawing/2014/main" id="{AF70260F-41A9-EA46-A856-FFE86D37BBDD}"/>
              </a:ext>
            </a:extLst>
          </p:cNvPr>
          <p:cNvSpPr txBox="1"/>
          <p:nvPr/>
        </p:nvSpPr>
        <p:spPr>
          <a:xfrm>
            <a:off x="5847688" y="5226445"/>
            <a:ext cx="1503895" cy="7925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050" i="0" u="none" strike="noStrike" kern="0" cap="none" spc="0" normalizeH="0" baseline="0" noProof="0" dirty="0">
                <a:ln>
                  <a:noFill/>
                </a:ln>
                <a:solidFill>
                  <a:srgbClr val="254777"/>
                </a:solidFill>
                <a:effectLst/>
                <a:uLnTx/>
                <a:uFillTx/>
                <a:latin typeface="Arial" panose="020B0604020202020204" pitchFamily="34" charset="0"/>
                <a:cs typeface="Arial" panose="020B0604020202020204" pitchFamily="34" charset="0"/>
                <a:sym typeface="Arial"/>
              </a:rPr>
              <a:t>Petrarca Karetji</a:t>
            </a:r>
          </a:p>
          <a:p>
            <a:pPr lvl="0">
              <a:defRPr/>
            </a:pPr>
            <a:r>
              <a:rPr lang="en-US" sz="700" dirty="0">
                <a:solidFill>
                  <a:srgbClr val="1E252B"/>
                </a:solidFill>
                <a:latin typeface="Arial" panose="020B0604020202020204" pitchFamily="34" charset="0"/>
                <a:cs typeface="Arial" panose="020B0604020202020204" pitchFamily="34" charset="0"/>
              </a:rPr>
              <a:t>Entrepreneurial policy advisor innovating in the use of data analytics to support evidence-informed policymaking about sustainable development</a:t>
            </a:r>
            <a:endParaRPr kumimoji="0" lang="en-US" sz="700" i="0" u="none" strike="noStrike" kern="0" cap="none" spc="0" normalizeH="0" baseline="0" noProof="0" dirty="0">
              <a:ln>
                <a:noFill/>
              </a:ln>
              <a:solidFill>
                <a:srgbClr val="1E252B"/>
              </a:solidFill>
              <a:effectLst/>
              <a:uLnTx/>
              <a:uFillTx/>
              <a:latin typeface="Arial" panose="020B0604020202020204" pitchFamily="34" charset="0"/>
              <a:cs typeface="Arial" panose="020B0604020202020204" pitchFamily="34" charset="0"/>
              <a:sym typeface="Arial"/>
            </a:endParaRPr>
          </a:p>
        </p:txBody>
      </p:sp>
      <p:sp>
        <p:nvSpPr>
          <p:cNvPr id="63" name="TextBox 62">
            <a:extLst>
              <a:ext uri="{FF2B5EF4-FFF2-40B4-BE49-F238E27FC236}">
                <a16:creationId xmlns:a16="http://schemas.microsoft.com/office/drawing/2014/main" id="{84150F24-5A1E-A54D-A8EE-E3806D5AB167}"/>
              </a:ext>
            </a:extLst>
          </p:cNvPr>
          <p:cNvSpPr txBox="1"/>
          <p:nvPr/>
        </p:nvSpPr>
        <p:spPr>
          <a:xfrm>
            <a:off x="1156083" y="5145654"/>
            <a:ext cx="1520194"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050" i="0" u="none" strike="noStrike" kern="0" cap="none" spc="0" normalizeH="0" baseline="0" noProof="0" dirty="0">
                <a:ln>
                  <a:noFill/>
                </a:ln>
                <a:solidFill>
                  <a:srgbClr val="254777"/>
                </a:solidFill>
                <a:effectLst/>
                <a:uLnTx/>
                <a:uFillTx/>
                <a:latin typeface="Arial" panose="020B0604020202020204" pitchFamily="34" charset="0"/>
                <a:cs typeface="Arial" panose="020B0604020202020204" pitchFamily="34" charset="0"/>
                <a:sym typeface="Arial"/>
              </a:rPr>
              <a:t>Modupe Adefeso-Olateju</a:t>
            </a:r>
          </a:p>
          <a:p>
            <a:pPr lvl="0">
              <a:defRPr/>
            </a:pPr>
            <a:r>
              <a:rPr lang="en-US" sz="700" dirty="0">
                <a:solidFill>
                  <a:srgbClr val="1E252B"/>
                </a:solidFill>
                <a:latin typeface="Arial" panose="020B0604020202020204" pitchFamily="34" charset="0"/>
                <a:cs typeface="Arial" panose="020B0604020202020204" pitchFamily="34" charset="0"/>
              </a:rPr>
              <a:t>Non-governmental organization leader pioneering the use of citizen-led assessments and public-private partnerships to improve educational outcomes for children</a:t>
            </a:r>
            <a:endParaRPr kumimoji="0" lang="en-US" sz="700" i="0" u="none" strike="noStrike" kern="0" cap="none" spc="0" normalizeH="0" baseline="0" noProof="0" dirty="0">
              <a:ln>
                <a:noFill/>
              </a:ln>
              <a:solidFill>
                <a:srgbClr val="1E252B"/>
              </a:solidFill>
              <a:effectLst/>
              <a:uLnTx/>
              <a:uFillTx/>
              <a:latin typeface="Arial" panose="020B0604020202020204" pitchFamily="34" charset="0"/>
              <a:cs typeface="Arial" panose="020B0604020202020204" pitchFamily="34" charset="0"/>
              <a:sym typeface="Arial"/>
            </a:endParaRPr>
          </a:p>
        </p:txBody>
      </p:sp>
      <p:sp>
        <p:nvSpPr>
          <p:cNvPr id="64" name="TextBox 63">
            <a:extLst>
              <a:ext uri="{FF2B5EF4-FFF2-40B4-BE49-F238E27FC236}">
                <a16:creationId xmlns:a16="http://schemas.microsoft.com/office/drawing/2014/main" id="{2278396F-781D-5240-B87A-C312C2ED9D65}"/>
              </a:ext>
            </a:extLst>
          </p:cNvPr>
          <p:cNvSpPr txBox="1"/>
          <p:nvPr/>
        </p:nvSpPr>
        <p:spPr>
          <a:xfrm>
            <a:off x="3524756" y="5172584"/>
            <a:ext cx="1417090" cy="9002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050" i="0" u="none" strike="noStrike" kern="0" cap="none" spc="0" normalizeH="0" baseline="0" noProof="0" dirty="0">
                <a:ln>
                  <a:noFill/>
                </a:ln>
                <a:solidFill>
                  <a:srgbClr val="254777"/>
                </a:solidFill>
                <a:effectLst/>
                <a:uLnTx/>
                <a:uFillTx/>
                <a:latin typeface="Arial" panose="020B0604020202020204" pitchFamily="34" charset="0"/>
                <a:cs typeface="Arial" panose="020B0604020202020204" pitchFamily="34" charset="0"/>
                <a:sym typeface="Arial"/>
              </a:rPr>
              <a:t>Neil Vora</a:t>
            </a:r>
          </a:p>
          <a:p>
            <a:pPr lvl="0">
              <a:defRPr/>
            </a:pPr>
            <a:r>
              <a:rPr lang="en-US" sz="700" dirty="0">
                <a:solidFill>
                  <a:srgbClr val="1E252B"/>
                </a:solidFill>
                <a:latin typeface="Arial" panose="020B0604020202020204" pitchFamily="34" charset="0"/>
                <a:cs typeface="Arial" panose="020B0604020202020204" pitchFamily="34" charset="0"/>
              </a:rPr>
              <a:t>Interdisciplinary professional bringing planetary-health thinking to the interface between conservation efforts (such as preventing deforestation) and pandemic prevention</a:t>
            </a:r>
            <a:endParaRPr kumimoji="0" lang="en-US" sz="700" i="0" u="none" strike="noStrike" kern="0" cap="none" spc="0" normalizeH="0" baseline="0" noProof="0" dirty="0">
              <a:ln>
                <a:noFill/>
              </a:ln>
              <a:solidFill>
                <a:srgbClr val="1E252B"/>
              </a:solidFill>
              <a:effectLst/>
              <a:uLnTx/>
              <a:uFillTx/>
              <a:latin typeface="Arial" panose="020B0604020202020204" pitchFamily="34" charset="0"/>
              <a:cs typeface="Arial" panose="020B0604020202020204" pitchFamily="34" charset="0"/>
              <a:sym typeface="Arial"/>
            </a:endParaRPr>
          </a:p>
        </p:txBody>
      </p:sp>
      <p:sp>
        <p:nvSpPr>
          <p:cNvPr id="69" name="TextBox 68">
            <a:extLst>
              <a:ext uri="{FF2B5EF4-FFF2-40B4-BE49-F238E27FC236}">
                <a16:creationId xmlns:a16="http://schemas.microsoft.com/office/drawing/2014/main" id="{340105DD-CE39-1545-908A-5263DEF2720F}"/>
              </a:ext>
            </a:extLst>
          </p:cNvPr>
          <p:cNvSpPr txBox="1"/>
          <p:nvPr/>
        </p:nvSpPr>
        <p:spPr>
          <a:xfrm>
            <a:off x="8179149" y="5145654"/>
            <a:ext cx="1609271"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050" i="0" u="none" strike="noStrike" kern="0" cap="none" spc="0" normalizeH="0" baseline="0" noProof="0" dirty="0">
                <a:ln>
                  <a:noFill/>
                </a:ln>
                <a:solidFill>
                  <a:srgbClr val="254777"/>
                </a:solidFill>
                <a:effectLst/>
                <a:uLnTx/>
                <a:uFillTx/>
                <a:latin typeface="Arial" panose="020B0604020202020204" pitchFamily="34" charset="0"/>
                <a:cs typeface="Arial" panose="020B0604020202020204" pitchFamily="34" charset="0"/>
                <a:sym typeface="Arial"/>
              </a:rPr>
              <a:t>Soledad Quiroz Valenzuela</a:t>
            </a:r>
          </a:p>
          <a:p>
            <a:pPr lvl="0">
              <a:defRPr/>
            </a:pPr>
            <a:r>
              <a:rPr lang="en-US" sz="700" dirty="0">
                <a:solidFill>
                  <a:srgbClr val="1E252B"/>
                </a:solidFill>
                <a:latin typeface="Arial" panose="020B0604020202020204" pitchFamily="34" charset="0"/>
                <a:cs typeface="Arial" panose="020B0604020202020204" pitchFamily="34" charset="0"/>
              </a:rPr>
              <a:t>Government science advisor contributing her national experiences to regional and global efforts to improve the quality of government scientific advice</a:t>
            </a:r>
            <a:endParaRPr kumimoji="0" lang="en-US" sz="700" i="0" u="none" strike="noStrike" kern="0" cap="none" spc="0" normalizeH="0" baseline="0" noProof="0" dirty="0">
              <a:ln>
                <a:noFill/>
              </a:ln>
              <a:solidFill>
                <a:srgbClr val="1E252B"/>
              </a:solidFill>
              <a:effectLst/>
              <a:uLnTx/>
              <a:uFillTx/>
              <a:latin typeface="Arial" panose="020B0604020202020204" pitchFamily="34" charset="0"/>
              <a:cs typeface="Arial" panose="020B0604020202020204" pitchFamily="34" charset="0"/>
              <a:sym typeface="Arial"/>
            </a:endParaRPr>
          </a:p>
        </p:txBody>
      </p:sp>
      <p:sp>
        <p:nvSpPr>
          <p:cNvPr id="70" name="TextBox 69">
            <a:extLst>
              <a:ext uri="{FF2B5EF4-FFF2-40B4-BE49-F238E27FC236}">
                <a16:creationId xmlns:a16="http://schemas.microsoft.com/office/drawing/2014/main" id="{04877D84-1881-E54C-89C4-219F7C2A7CB4}"/>
              </a:ext>
            </a:extLst>
          </p:cNvPr>
          <p:cNvSpPr txBox="1"/>
          <p:nvPr/>
        </p:nvSpPr>
        <p:spPr>
          <a:xfrm>
            <a:off x="10539091" y="5302608"/>
            <a:ext cx="1516399" cy="6848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050" i="0" u="none" strike="noStrike" kern="0" cap="none" spc="0" normalizeH="0" baseline="0" noProof="0" dirty="0">
                <a:ln>
                  <a:noFill/>
                </a:ln>
                <a:solidFill>
                  <a:srgbClr val="254777"/>
                </a:solidFill>
                <a:effectLst/>
                <a:uLnTx/>
                <a:uFillTx/>
                <a:latin typeface="Arial" panose="020B0604020202020204" pitchFamily="34" charset="0"/>
                <a:cs typeface="Arial" panose="020B0604020202020204" pitchFamily="34" charset="0"/>
                <a:sym typeface="Arial"/>
              </a:rPr>
              <a:t>Steve Kern</a:t>
            </a:r>
            <a:endParaRPr kumimoji="0" lang="en-US" sz="1050" i="0" u="none" strike="noStrike" kern="0" cap="none" spc="0" normalizeH="0" baseline="0" noProof="0" dirty="0">
              <a:ln>
                <a:noFill/>
              </a:ln>
              <a:solidFill>
                <a:srgbClr val="1E252B"/>
              </a:solidFill>
              <a:effectLst/>
              <a:uLnTx/>
              <a:uFillTx/>
              <a:latin typeface="Arial" panose="020B0604020202020204" pitchFamily="34" charset="0"/>
              <a:cs typeface="Arial" panose="020B0604020202020204" pitchFamily="34" charset="0"/>
              <a:sym typeface="Arial"/>
            </a:endParaRPr>
          </a:p>
          <a:p>
            <a:pPr lvl="0">
              <a:defRPr/>
            </a:pPr>
            <a:r>
              <a:rPr lang="en-US" sz="700" dirty="0">
                <a:solidFill>
                  <a:srgbClr val="1E252B"/>
                </a:solidFill>
                <a:latin typeface="Arial" panose="020B0604020202020204" pitchFamily="34" charset="0"/>
                <a:cs typeface="Arial" panose="020B0604020202020204" pitchFamily="34" charset="0"/>
              </a:rPr>
              <a:t>Foundation leader using data analytics and other forms of evidence to fight poverty, disease and inequity around the world</a:t>
            </a:r>
            <a:endParaRPr kumimoji="0" lang="en-US" sz="700" i="0" u="none" strike="noStrike" kern="0" cap="none" spc="0" normalizeH="0" baseline="0" noProof="0" dirty="0">
              <a:ln>
                <a:noFill/>
              </a:ln>
              <a:solidFill>
                <a:srgbClr val="1E252B"/>
              </a:solidFill>
              <a:effectLst/>
              <a:uLnTx/>
              <a:uFillTx/>
              <a:latin typeface="Arial" panose="020B0604020202020204" pitchFamily="34" charset="0"/>
              <a:cs typeface="Arial" panose="020B0604020202020204" pitchFamily="34" charset="0"/>
              <a:sym typeface="Arial"/>
            </a:endParaRPr>
          </a:p>
        </p:txBody>
      </p:sp>
      <p:sp>
        <p:nvSpPr>
          <p:cNvPr id="81" name="TextBox 80">
            <a:extLst>
              <a:ext uri="{FF2B5EF4-FFF2-40B4-BE49-F238E27FC236}">
                <a16:creationId xmlns:a16="http://schemas.microsoft.com/office/drawing/2014/main" id="{26D3323B-78AC-F548-A79D-9196C18A8AFA}"/>
              </a:ext>
            </a:extLst>
          </p:cNvPr>
          <p:cNvSpPr txBox="1"/>
          <p:nvPr/>
        </p:nvSpPr>
        <p:spPr>
          <a:xfrm>
            <a:off x="5839359" y="4243170"/>
            <a:ext cx="1520194" cy="10079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050" dirty="0">
                <a:solidFill>
                  <a:srgbClr val="254777"/>
                </a:solidFill>
                <a:latin typeface="Arial" panose="020B0604020202020204" pitchFamily="34" charset="0"/>
                <a:cs typeface="Arial" panose="020B0604020202020204" pitchFamily="34" charset="0"/>
              </a:rPr>
              <a:t>Kerry Albright</a:t>
            </a:r>
          </a:p>
          <a:p>
            <a:r>
              <a:rPr lang="en-US" sz="700" dirty="0">
                <a:solidFill>
                  <a:srgbClr val="1E252B"/>
                </a:solidFill>
                <a:latin typeface="Arial" panose="020B0604020202020204" pitchFamily="34" charset="0"/>
                <a:cs typeface="Arial" panose="020B0604020202020204" pitchFamily="34" charset="0"/>
              </a:rPr>
              <a:t>Eternally curious international public servant bringing passion about evidence-informed decision-making, systems thinking, and helping others understand the value of evidence to international development</a:t>
            </a:r>
          </a:p>
        </p:txBody>
      </p:sp>
      <p:sp>
        <p:nvSpPr>
          <p:cNvPr id="80" name="Slide Number">
            <a:extLst>
              <a:ext uri="{FF2B5EF4-FFF2-40B4-BE49-F238E27FC236}">
                <a16:creationId xmlns:a16="http://schemas.microsoft.com/office/drawing/2014/main" id="{59A1414C-16BB-2342-B4F4-A9235758714E}"/>
              </a:ext>
            </a:extLst>
          </p:cNvPr>
          <p:cNvSpPr txBox="1">
            <a:spLocks/>
          </p:cNvSpPr>
          <p:nvPr/>
        </p:nvSpPr>
        <p:spPr>
          <a:xfrm>
            <a:off x="11527848" y="5826020"/>
            <a:ext cx="618565" cy="470648"/>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1"/>
                </a:solidFill>
                <a:effectLst/>
                <a:uFillTx/>
                <a:latin typeface="Arial" panose="020B0604020202020204" pitchFamily="34" charset="0"/>
                <a:ea typeface="+mj-ea"/>
                <a:cs typeface="Arial" panose="020B0604020202020204" pitchFamily="34" charset="0"/>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lvl9pPr>
          </a:lstStyle>
          <a:p>
            <a:pPr algn="r"/>
            <a:fld id="{86CB4B4D-7CA3-9044-876B-883B54F8677D}" type="slidenum">
              <a:rPr lang="en-CA" sz="2000" smtClean="0">
                <a:solidFill>
                  <a:srgbClr val="0F447C"/>
                </a:solidFill>
              </a:rPr>
              <a:pPr algn="r"/>
              <a:t>2</a:t>
            </a:fld>
            <a:endParaRPr lang="en-CA" sz="2000" dirty="0">
              <a:solidFill>
                <a:srgbClr val="0F447C"/>
              </a:solidFill>
            </a:endParaRPr>
          </a:p>
        </p:txBody>
      </p:sp>
      <p:grpSp>
        <p:nvGrpSpPr>
          <p:cNvPr id="228" name="Group 227">
            <a:extLst>
              <a:ext uri="{FF2B5EF4-FFF2-40B4-BE49-F238E27FC236}">
                <a16:creationId xmlns:a16="http://schemas.microsoft.com/office/drawing/2014/main" id="{512D8974-037A-AD48-B832-7F3BE4CC984B}"/>
              </a:ext>
            </a:extLst>
          </p:cNvPr>
          <p:cNvGrpSpPr/>
          <p:nvPr/>
        </p:nvGrpSpPr>
        <p:grpSpPr>
          <a:xfrm>
            <a:off x="268345" y="1512847"/>
            <a:ext cx="10262515" cy="857004"/>
            <a:chOff x="268345" y="1407340"/>
            <a:chExt cx="10262515" cy="857004"/>
          </a:xfrm>
        </p:grpSpPr>
        <p:pic>
          <p:nvPicPr>
            <p:cNvPr id="207" name="Picture 206">
              <a:extLst>
                <a:ext uri="{FF2B5EF4-FFF2-40B4-BE49-F238E27FC236}">
                  <a16:creationId xmlns:a16="http://schemas.microsoft.com/office/drawing/2014/main" id="{F8952280-A94B-434C-A375-C786BF018E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345" y="1407340"/>
              <a:ext cx="896699" cy="857004"/>
            </a:xfrm>
            <a:prstGeom prst="rect">
              <a:avLst/>
            </a:prstGeom>
          </p:spPr>
        </p:pic>
        <p:pic>
          <p:nvPicPr>
            <p:cNvPr id="211" name="Picture 210">
              <a:extLst>
                <a:ext uri="{FF2B5EF4-FFF2-40B4-BE49-F238E27FC236}">
                  <a16:creationId xmlns:a16="http://schemas.microsoft.com/office/drawing/2014/main" id="{A221E555-6C99-2F45-A97B-C25007D82A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9799" y="1407340"/>
              <a:ext cx="896699" cy="857004"/>
            </a:xfrm>
            <a:prstGeom prst="rect">
              <a:avLst/>
            </a:prstGeom>
          </p:spPr>
        </p:pic>
        <p:pic>
          <p:nvPicPr>
            <p:cNvPr id="217" name="Picture 216">
              <a:extLst>
                <a:ext uri="{FF2B5EF4-FFF2-40B4-BE49-F238E27FC236}">
                  <a16:creationId xmlns:a16="http://schemas.microsoft.com/office/drawing/2014/main" id="{AC4FA617-DE2E-1040-BF14-4EC42DB437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1253" y="1407340"/>
              <a:ext cx="896699" cy="857004"/>
            </a:xfrm>
            <a:prstGeom prst="rect">
              <a:avLst/>
            </a:prstGeom>
          </p:spPr>
        </p:pic>
        <p:pic>
          <p:nvPicPr>
            <p:cNvPr id="218" name="Picture 217">
              <a:extLst>
                <a:ext uri="{FF2B5EF4-FFF2-40B4-BE49-F238E27FC236}">
                  <a16:creationId xmlns:a16="http://schemas.microsoft.com/office/drawing/2014/main" id="{7AB8ED57-458B-FC4B-89F9-DF0099C9DD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92707" y="1407340"/>
              <a:ext cx="896699" cy="857004"/>
            </a:xfrm>
            <a:prstGeom prst="rect">
              <a:avLst/>
            </a:prstGeom>
          </p:spPr>
        </p:pic>
        <p:pic>
          <p:nvPicPr>
            <p:cNvPr id="219" name="Picture 218">
              <a:extLst>
                <a:ext uri="{FF2B5EF4-FFF2-40B4-BE49-F238E27FC236}">
                  <a16:creationId xmlns:a16="http://schemas.microsoft.com/office/drawing/2014/main" id="{5E519276-BE24-4D43-A717-404E34B605E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34161" y="1407340"/>
              <a:ext cx="896699" cy="857004"/>
            </a:xfrm>
            <a:prstGeom prst="rect">
              <a:avLst/>
            </a:prstGeom>
          </p:spPr>
        </p:pic>
      </p:grpSp>
      <p:grpSp>
        <p:nvGrpSpPr>
          <p:cNvPr id="229" name="Group 228">
            <a:extLst>
              <a:ext uri="{FF2B5EF4-FFF2-40B4-BE49-F238E27FC236}">
                <a16:creationId xmlns:a16="http://schemas.microsoft.com/office/drawing/2014/main" id="{7CC7C545-F5EB-B34C-8BF9-93B10C11F53F}"/>
              </a:ext>
            </a:extLst>
          </p:cNvPr>
          <p:cNvGrpSpPr/>
          <p:nvPr/>
        </p:nvGrpSpPr>
        <p:grpSpPr>
          <a:xfrm>
            <a:off x="268345" y="2435770"/>
            <a:ext cx="10262515" cy="857004"/>
            <a:chOff x="268345" y="2283240"/>
            <a:chExt cx="10262515" cy="857004"/>
          </a:xfrm>
        </p:grpSpPr>
        <p:pic>
          <p:nvPicPr>
            <p:cNvPr id="204" name="Picture 203">
              <a:extLst>
                <a:ext uri="{FF2B5EF4-FFF2-40B4-BE49-F238E27FC236}">
                  <a16:creationId xmlns:a16="http://schemas.microsoft.com/office/drawing/2014/main" id="{C213E31C-F904-6044-871B-A4C4D542973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8345" y="2283240"/>
              <a:ext cx="896699" cy="857004"/>
            </a:xfrm>
            <a:prstGeom prst="rect">
              <a:avLst/>
            </a:prstGeom>
          </p:spPr>
        </p:pic>
        <p:pic>
          <p:nvPicPr>
            <p:cNvPr id="210" name="Picture 209">
              <a:extLst>
                <a:ext uri="{FF2B5EF4-FFF2-40B4-BE49-F238E27FC236}">
                  <a16:creationId xmlns:a16="http://schemas.microsoft.com/office/drawing/2014/main" id="{E60C0581-FEDB-9F43-946C-58903179D97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09799" y="2283240"/>
              <a:ext cx="896699" cy="857004"/>
            </a:xfrm>
            <a:prstGeom prst="rect">
              <a:avLst/>
            </a:prstGeom>
          </p:spPr>
        </p:pic>
        <p:pic>
          <p:nvPicPr>
            <p:cNvPr id="214" name="Picture 213">
              <a:extLst>
                <a:ext uri="{FF2B5EF4-FFF2-40B4-BE49-F238E27FC236}">
                  <a16:creationId xmlns:a16="http://schemas.microsoft.com/office/drawing/2014/main" id="{6B16CFAB-8A6D-3145-8B51-664FEE6D079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51253" y="2283240"/>
              <a:ext cx="896699" cy="857004"/>
            </a:xfrm>
            <a:prstGeom prst="rect">
              <a:avLst/>
            </a:prstGeom>
          </p:spPr>
        </p:pic>
        <p:pic>
          <p:nvPicPr>
            <p:cNvPr id="220" name="Picture 219">
              <a:extLst>
                <a:ext uri="{FF2B5EF4-FFF2-40B4-BE49-F238E27FC236}">
                  <a16:creationId xmlns:a16="http://schemas.microsoft.com/office/drawing/2014/main" id="{53229905-EA50-1640-B763-9D19E079B7B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92707" y="2283240"/>
              <a:ext cx="896699" cy="857004"/>
            </a:xfrm>
            <a:prstGeom prst="rect">
              <a:avLst/>
            </a:prstGeom>
          </p:spPr>
        </p:pic>
        <p:pic>
          <p:nvPicPr>
            <p:cNvPr id="221" name="Picture 220">
              <a:extLst>
                <a:ext uri="{FF2B5EF4-FFF2-40B4-BE49-F238E27FC236}">
                  <a16:creationId xmlns:a16="http://schemas.microsoft.com/office/drawing/2014/main" id="{FB301065-7E08-3A40-B041-655D31599F6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34161" y="2283240"/>
              <a:ext cx="896699" cy="857004"/>
            </a:xfrm>
            <a:prstGeom prst="rect">
              <a:avLst/>
            </a:prstGeom>
          </p:spPr>
        </p:pic>
      </p:grpSp>
      <p:grpSp>
        <p:nvGrpSpPr>
          <p:cNvPr id="230" name="Group 229">
            <a:extLst>
              <a:ext uri="{FF2B5EF4-FFF2-40B4-BE49-F238E27FC236}">
                <a16:creationId xmlns:a16="http://schemas.microsoft.com/office/drawing/2014/main" id="{7221C459-2F2D-AC4E-BDA2-9D8110796A86}"/>
              </a:ext>
            </a:extLst>
          </p:cNvPr>
          <p:cNvGrpSpPr/>
          <p:nvPr/>
        </p:nvGrpSpPr>
        <p:grpSpPr>
          <a:xfrm>
            <a:off x="268345" y="3358693"/>
            <a:ext cx="10262515" cy="857004"/>
            <a:chOff x="268345" y="3256552"/>
            <a:chExt cx="10262515" cy="857004"/>
          </a:xfrm>
        </p:grpSpPr>
        <p:pic>
          <p:nvPicPr>
            <p:cNvPr id="208" name="Picture 207">
              <a:extLst>
                <a:ext uri="{FF2B5EF4-FFF2-40B4-BE49-F238E27FC236}">
                  <a16:creationId xmlns:a16="http://schemas.microsoft.com/office/drawing/2014/main" id="{E10F032C-DA67-6B42-A2F6-2F709000C94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8345" y="3256552"/>
              <a:ext cx="896699" cy="857004"/>
            </a:xfrm>
            <a:prstGeom prst="rect">
              <a:avLst/>
            </a:prstGeom>
          </p:spPr>
        </p:pic>
        <p:pic>
          <p:nvPicPr>
            <p:cNvPr id="212" name="Picture 211">
              <a:extLst>
                <a:ext uri="{FF2B5EF4-FFF2-40B4-BE49-F238E27FC236}">
                  <a16:creationId xmlns:a16="http://schemas.microsoft.com/office/drawing/2014/main" id="{C69D810C-6AE9-8A4B-8F99-95292A68D04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09799" y="3256552"/>
              <a:ext cx="896699" cy="857004"/>
            </a:xfrm>
            <a:prstGeom prst="rect">
              <a:avLst/>
            </a:prstGeom>
          </p:spPr>
        </p:pic>
        <p:pic>
          <p:nvPicPr>
            <p:cNvPr id="216" name="Picture 215">
              <a:extLst>
                <a:ext uri="{FF2B5EF4-FFF2-40B4-BE49-F238E27FC236}">
                  <a16:creationId xmlns:a16="http://schemas.microsoft.com/office/drawing/2014/main" id="{9C36892F-8367-FE46-894A-C0E22FEC41C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951253" y="3256552"/>
              <a:ext cx="896699" cy="857004"/>
            </a:xfrm>
            <a:prstGeom prst="rect">
              <a:avLst/>
            </a:prstGeom>
          </p:spPr>
        </p:pic>
        <p:pic>
          <p:nvPicPr>
            <p:cNvPr id="223" name="Picture 222">
              <a:extLst>
                <a:ext uri="{FF2B5EF4-FFF2-40B4-BE49-F238E27FC236}">
                  <a16:creationId xmlns:a16="http://schemas.microsoft.com/office/drawing/2014/main" id="{67BAE05E-D378-164D-A643-3B90A806660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292707" y="3256552"/>
              <a:ext cx="896699" cy="857004"/>
            </a:xfrm>
            <a:prstGeom prst="rect">
              <a:avLst/>
            </a:prstGeom>
          </p:spPr>
        </p:pic>
        <p:pic>
          <p:nvPicPr>
            <p:cNvPr id="224" name="Picture 223">
              <a:extLst>
                <a:ext uri="{FF2B5EF4-FFF2-40B4-BE49-F238E27FC236}">
                  <a16:creationId xmlns:a16="http://schemas.microsoft.com/office/drawing/2014/main" id="{86C679E9-85BB-E243-B9A1-5406FD9E73A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634161" y="3256552"/>
              <a:ext cx="896699" cy="857004"/>
            </a:xfrm>
            <a:prstGeom prst="rect">
              <a:avLst/>
            </a:prstGeom>
          </p:spPr>
        </p:pic>
      </p:grpSp>
      <p:grpSp>
        <p:nvGrpSpPr>
          <p:cNvPr id="231" name="Group 230">
            <a:extLst>
              <a:ext uri="{FF2B5EF4-FFF2-40B4-BE49-F238E27FC236}">
                <a16:creationId xmlns:a16="http://schemas.microsoft.com/office/drawing/2014/main" id="{4B6A8282-5EBF-F444-A95F-6F0663CDD341}"/>
              </a:ext>
            </a:extLst>
          </p:cNvPr>
          <p:cNvGrpSpPr/>
          <p:nvPr/>
        </p:nvGrpSpPr>
        <p:grpSpPr>
          <a:xfrm>
            <a:off x="268345" y="4281616"/>
            <a:ext cx="10262515" cy="857004"/>
            <a:chOff x="268345" y="4136855"/>
            <a:chExt cx="10262515" cy="857004"/>
          </a:xfrm>
        </p:grpSpPr>
        <p:pic>
          <p:nvPicPr>
            <p:cNvPr id="203" name="Picture 202">
              <a:extLst>
                <a:ext uri="{FF2B5EF4-FFF2-40B4-BE49-F238E27FC236}">
                  <a16:creationId xmlns:a16="http://schemas.microsoft.com/office/drawing/2014/main" id="{F06B0283-476F-D540-B3E4-DE602B83EA1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951253" y="4136855"/>
              <a:ext cx="896699" cy="857004"/>
            </a:xfrm>
            <a:prstGeom prst="rect">
              <a:avLst/>
            </a:prstGeom>
          </p:spPr>
        </p:pic>
        <p:pic>
          <p:nvPicPr>
            <p:cNvPr id="205" name="Picture 204">
              <a:extLst>
                <a:ext uri="{FF2B5EF4-FFF2-40B4-BE49-F238E27FC236}">
                  <a16:creationId xmlns:a16="http://schemas.microsoft.com/office/drawing/2014/main" id="{FD3740FE-25CA-7849-A6DC-5F2A99C243E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68345" y="4136855"/>
              <a:ext cx="896699" cy="857004"/>
            </a:xfrm>
            <a:prstGeom prst="rect">
              <a:avLst/>
            </a:prstGeom>
          </p:spPr>
        </p:pic>
        <p:pic>
          <p:nvPicPr>
            <p:cNvPr id="213" name="Picture 212">
              <a:extLst>
                <a:ext uri="{FF2B5EF4-FFF2-40B4-BE49-F238E27FC236}">
                  <a16:creationId xmlns:a16="http://schemas.microsoft.com/office/drawing/2014/main" id="{8634F1C9-9870-EF4A-80BA-9133D18D8C5D}"/>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609799" y="4136855"/>
              <a:ext cx="896699" cy="857004"/>
            </a:xfrm>
            <a:prstGeom prst="rect">
              <a:avLst/>
            </a:prstGeom>
          </p:spPr>
        </p:pic>
        <p:pic>
          <p:nvPicPr>
            <p:cNvPr id="222" name="Picture 221">
              <a:extLst>
                <a:ext uri="{FF2B5EF4-FFF2-40B4-BE49-F238E27FC236}">
                  <a16:creationId xmlns:a16="http://schemas.microsoft.com/office/drawing/2014/main" id="{8CDA7FDC-1109-C249-B225-824B0AFC7F3B}"/>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634161" y="4136855"/>
              <a:ext cx="896699" cy="857004"/>
            </a:xfrm>
            <a:prstGeom prst="rect">
              <a:avLst/>
            </a:prstGeom>
          </p:spPr>
        </p:pic>
        <p:pic>
          <p:nvPicPr>
            <p:cNvPr id="226" name="Picture 225">
              <a:extLst>
                <a:ext uri="{FF2B5EF4-FFF2-40B4-BE49-F238E27FC236}">
                  <a16:creationId xmlns:a16="http://schemas.microsoft.com/office/drawing/2014/main" id="{00726340-1844-6049-AB7A-48D5A671E761}"/>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292707" y="4136855"/>
              <a:ext cx="896699" cy="857004"/>
            </a:xfrm>
            <a:prstGeom prst="rect">
              <a:avLst/>
            </a:prstGeom>
          </p:spPr>
        </p:pic>
      </p:grpSp>
      <p:grpSp>
        <p:nvGrpSpPr>
          <p:cNvPr id="232" name="Group 231">
            <a:extLst>
              <a:ext uri="{FF2B5EF4-FFF2-40B4-BE49-F238E27FC236}">
                <a16:creationId xmlns:a16="http://schemas.microsoft.com/office/drawing/2014/main" id="{F0FB22CF-0634-2E41-A939-C05EBDC429EE}"/>
              </a:ext>
            </a:extLst>
          </p:cNvPr>
          <p:cNvGrpSpPr/>
          <p:nvPr/>
        </p:nvGrpSpPr>
        <p:grpSpPr>
          <a:xfrm>
            <a:off x="268345" y="5204539"/>
            <a:ext cx="10262515" cy="857004"/>
            <a:chOff x="268345" y="5087309"/>
            <a:chExt cx="10262515" cy="857004"/>
          </a:xfrm>
        </p:grpSpPr>
        <p:pic>
          <p:nvPicPr>
            <p:cNvPr id="206" name="Picture 205">
              <a:extLst>
                <a:ext uri="{FF2B5EF4-FFF2-40B4-BE49-F238E27FC236}">
                  <a16:creationId xmlns:a16="http://schemas.microsoft.com/office/drawing/2014/main" id="{A6CD26DA-3403-8A46-AB27-0F85CEC001C8}"/>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68345" y="5087309"/>
              <a:ext cx="896699" cy="857004"/>
            </a:xfrm>
            <a:prstGeom prst="rect">
              <a:avLst/>
            </a:prstGeom>
          </p:spPr>
        </p:pic>
        <p:pic>
          <p:nvPicPr>
            <p:cNvPr id="209" name="Picture 208">
              <a:extLst>
                <a:ext uri="{FF2B5EF4-FFF2-40B4-BE49-F238E27FC236}">
                  <a16:creationId xmlns:a16="http://schemas.microsoft.com/office/drawing/2014/main" id="{7289D8D9-A193-3B49-A315-F6058EC1B678}"/>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609799" y="5087309"/>
              <a:ext cx="896699" cy="857004"/>
            </a:xfrm>
            <a:prstGeom prst="rect">
              <a:avLst/>
            </a:prstGeom>
          </p:spPr>
        </p:pic>
        <p:pic>
          <p:nvPicPr>
            <p:cNvPr id="215" name="Picture 214">
              <a:extLst>
                <a:ext uri="{FF2B5EF4-FFF2-40B4-BE49-F238E27FC236}">
                  <a16:creationId xmlns:a16="http://schemas.microsoft.com/office/drawing/2014/main" id="{D9C38DB8-03DF-B94B-B229-771324169CC8}"/>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951253" y="5087309"/>
              <a:ext cx="896699" cy="857004"/>
            </a:xfrm>
            <a:prstGeom prst="rect">
              <a:avLst/>
            </a:prstGeom>
          </p:spPr>
        </p:pic>
        <p:pic>
          <p:nvPicPr>
            <p:cNvPr id="225" name="Picture 224">
              <a:extLst>
                <a:ext uri="{FF2B5EF4-FFF2-40B4-BE49-F238E27FC236}">
                  <a16:creationId xmlns:a16="http://schemas.microsoft.com/office/drawing/2014/main" id="{85385F0A-1FE9-DB45-8181-67D9F1B95168}"/>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292707" y="5087309"/>
              <a:ext cx="896699" cy="857004"/>
            </a:xfrm>
            <a:prstGeom prst="rect">
              <a:avLst/>
            </a:prstGeom>
          </p:spPr>
        </p:pic>
        <p:pic>
          <p:nvPicPr>
            <p:cNvPr id="227" name="Picture 226">
              <a:extLst>
                <a:ext uri="{FF2B5EF4-FFF2-40B4-BE49-F238E27FC236}">
                  <a16:creationId xmlns:a16="http://schemas.microsoft.com/office/drawing/2014/main" id="{DC9B8F16-B08F-DB44-9B88-6D93CE4C10A9}"/>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9634161" y="5087309"/>
              <a:ext cx="896699" cy="857004"/>
            </a:xfrm>
            <a:prstGeom prst="rect">
              <a:avLst/>
            </a:prstGeom>
          </p:spPr>
        </p:pic>
      </p:grpSp>
      <p:sp>
        <p:nvSpPr>
          <p:cNvPr id="72" name="Rectangle 71">
            <a:extLst>
              <a:ext uri="{FF2B5EF4-FFF2-40B4-BE49-F238E27FC236}">
                <a16:creationId xmlns:a16="http://schemas.microsoft.com/office/drawing/2014/main" id="{1E4EABFE-116A-354A-8855-65AA5446B5FD}"/>
              </a:ext>
            </a:extLst>
          </p:cNvPr>
          <p:cNvSpPr/>
          <p:nvPr/>
        </p:nvSpPr>
        <p:spPr>
          <a:xfrm>
            <a:off x="322683" y="512931"/>
            <a:ext cx="8355454" cy="400110"/>
          </a:xfrm>
          <a:prstGeom prst="rect">
            <a:avLst/>
          </a:prstGeom>
        </p:spPr>
        <p:txBody>
          <a:bodyPr wrap="square">
            <a:spAutoFit/>
          </a:bodyPr>
          <a:lstStyle/>
          <a:p>
            <a:r>
              <a:rPr lang="en-CA" sz="2000" b="1" dirty="0">
                <a:solidFill>
                  <a:srgbClr val="0F447C"/>
                </a:solidFill>
                <a:cs typeface="Arial" panose="020B0604020202020204" pitchFamily="34" charset="0"/>
              </a:rPr>
              <a:t>1.2 </a:t>
            </a:r>
            <a:r>
              <a:rPr lang="en-CA" sz="2000" dirty="0">
                <a:solidFill>
                  <a:srgbClr val="264878"/>
                </a:solidFill>
                <a:latin typeface="Helvetica" pitchFamily="2" charset="0"/>
              </a:rPr>
              <a:t>Commissioners (2 of 2)</a:t>
            </a:r>
            <a:endParaRPr lang="en-CA" sz="2000" dirty="0">
              <a:solidFill>
                <a:srgbClr val="0F447C"/>
              </a:solidFill>
              <a:cs typeface="Arial" panose="020B0604020202020204" pitchFamily="34" charset="0"/>
            </a:endParaRPr>
          </a:p>
        </p:txBody>
      </p:sp>
    </p:spTree>
    <p:extLst>
      <p:ext uri="{BB962C8B-B14F-4D97-AF65-F5344CB8AC3E}">
        <p14:creationId xmlns:p14="http://schemas.microsoft.com/office/powerpoint/2010/main" val="1931456909"/>
      </p:ext>
    </p:extLst>
  </p:cSld>
  <p:clrMapOvr>
    <a:masterClrMapping/>
  </p:clrMapOvr>
  <p:transition spd="med"/>
</p:sld>
</file>

<file path=ppt/theme/theme1.xml><?xml version="1.0" encoding="utf-8"?>
<a:theme xmlns:a="http://schemas.openxmlformats.org/drawingml/2006/main" name="2_Blank Presentation">
  <a:themeElements>
    <a:clrScheme name="Oct 26">
      <a:dk1>
        <a:srgbClr val="234776"/>
      </a:dk1>
      <a:lt1>
        <a:srgbClr val="FEFFFE"/>
      </a:lt1>
      <a:dk2>
        <a:srgbClr val="F0F3F5"/>
      </a:dk2>
      <a:lt2>
        <a:srgbClr val="F0F3F5"/>
      </a:lt2>
      <a:accent1>
        <a:srgbClr val="E8F6FA"/>
      </a:accent1>
      <a:accent2>
        <a:srgbClr val="8BD2E5"/>
      </a:accent2>
      <a:accent3>
        <a:srgbClr val="F0F3F5"/>
      </a:accent3>
      <a:accent4>
        <a:srgbClr val="F0F3F5"/>
      </a:accent4>
      <a:accent5>
        <a:srgbClr val="E8F6FA"/>
      </a:accent5>
      <a:accent6>
        <a:srgbClr val="234776"/>
      </a:accent6>
      <a:hlink>
        <a:srgbClr val="234776"/>
      </a:hlink>
      <a:folHlink>
        <a:srgbClr val="234776"/>
      </a:folHlink>
    </a:clrScheme>
    <a:fontScheme name="2_Blank Presentation">
      <a:majorFont>
        <a:latin typeface="Arial"/>
        <a:ea typeface="Arial"/>
        <a:cs typeface="Arial"/>
      </a:majorFont>
      <a:minorFont>
        <a:latin typeface="Helvetica"/>
        <a:ea typeface="Helvetica"/>
        <a:cs typeface="Helvetica"/>
      </a:minorFont>
    </a:fontScheme>
    <a:fmtScheme name="2_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Blank Presentation">
  <a:themeElements>
    <a:clrScheme name="2_Blank Presentatio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2_Blank Presentation">
      <a:majorFont>
        <a:latin typeface="Arial"/>
        <a:ea typeface="Arial"/>
        <a:cs typeface="Arial"/>
      </a:majorFont>
      <a:minorFont>
        <a:latin typeface="Helvetica"/>
        <a:ea typeface="Helvetica"/>
        <a:cs typeface="Helvetica"/>
      </a:minorFont>
    </a:fontScheme>
    <a:fmtScheme name="2_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27019</TotalTime>
  <Words>714</Words>
  <Application>Microsoft Macintosh PowerPoint</Application>
  <PresentationFormat>Widescreen</PresentationFormat>
  <Paragraphs>78</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 Light</vt:lpstr>
      <vt:lpstr>Helvetica</vt:lpstr>
      <vt:lpstr>Helvetica Neue</vt:lpstr>
      <vt:lpstr>2_Blank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COVID-END Advocating Working Group</dc:title>
  <dc:creator>Lavis, John</dc:creator>
  <cp:lastModifiedBy>Verma, Jennifer</cp:lastModifiedBy>
  <cp:revision>513</cp:revision>
  <cp:lastPrinted>2021-10-15T02:33:08Z</cp:lastPrinted>
  <dcterms:modified xsi:type="dcterms:W3CDTF">2021-12-14T16:09:22Z</dcterms:modified>
</cp:coreProperties>
</file>