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3"/>
  </p:notesMasterIdLst>
  <p:handoutMasterIdLst>
    <p:handoutMasterId r:id="rId4"/>
  </p:handoutMasterIdLst>
  <p:sldIdLst>
    <p:sldId id="656" r:id="rId2"/>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p:defaultTextStyle>
  <p:extLst>
    <p:ext uri="{EFAFB233-063F-42B5-8137-9DF3F51BA10A}">
      <p15:sldGuideLst xmlns:p15="http://schemas.microsoft.com/office/powerpoint/2012/main">
        <p15:guide id="1" pos="3908" userDrawn="1">
          <p15:clr>
            <a:srgbClr val="A4A3A4"/>
          </p15:clr>
        </p15:guide>
        <p15:guide id="2" orient="horz" pos="2137"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erma, Jennifer" initials="VJ" lastIdx="2" clrIdx="0">
    <p:extLst>
      <p:ext uri="{19B8F6BF-5375-455C-9EA6-DF929625EA0E}">
        <p15:presenceInfo xmlns:p15="http://schemas.microsoft.com/office/powerpoint/2012/main" userId="S::vermaj5@mcmaster.ca::78ab9c5b-20fe-416a-ba3c-d7dfe6316fd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BAD1"/>
    <a:srgbClr val="99CC66"/>
    <a:srgbClr val="FFC057"/>
    <a:srgbClr val="1E252B"/>
    <a:srgbClr val="CCE5B2"/>
    <a:srgbClr val="CC76A6"/>
    <a:srgbClr val="FFDEAB"/>
    <a:srgbClr val="B2CCE5"/>
    <a:srgbClr val="6699CC"/>
    <a:srgbClr val="DADF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E7F3F4"/>
          </a:solidFill>
        </a:fill>
      </a:tcStyle>
    </a:wholeTbl>
    <a:band2H>
      <a:tcTxStyle/>
      <a:tcStyle>
        <a:tcBdr/>
        <a:fill>
          <a:solidFill>
            <a:srgbClr val="F3F9FA"/>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D9"/>
          </a:solidFill>
        </a:fill>
      </a:tcStyle>
    </a:wholeTbl>
    <a:band2H>
      <a:tcTxStyle/>
      <a:tcStyle>
        <a:tcBdr/>
        <a:fill>
          <a:solidFill>
            <a:srgbClr val="E7E7ED"/>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63"/>
    <p:restoredTop sz="91431"/>
  </p:normalViewPr>
  <p:slideViewPr>
    <p:cSldViewPr snapToGrid="0" snapToObjects="1">
      <p:cViewPr varScale="1">
        <p:scale>
          <a:sx n="100" d="100"/>
          <a:sy n="100" d="100"/>
        </p:scale>
        <p:origin x="664" y="176"/>
      </p:cViewPr>
      <p:guideLst>
        <p:guide pos="3908"/>
        <p:guide orient="horz" pos="2137"/>
      </p:guideLst>
    </p:cSldViewPr>
  </p:slideViewPr>
  <p:notesTextViewPr>
    <p:cViewPr>
      <p:scale>
        <a:sx n="20" d="100"/>
        <a:sy n="20" d="100"/>
      </p:scale>
      <p:origin x="0" y="0"/>
    </p:cViewPr>
  </p:notesTextViewPr>
  <p:notesViewPr>
    <p:cSldViewPr snapToGrid="0" snapToObjects="1">
      <p:cViewPr varScale="1">
        <p:scale>
          <a:sx n="97" d="100"/>
          <a:sy n="97" d="100"/>
        </p:scale>
        <p:origin x="360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2667326-FF4E-6E4F-8A68-0D5EE00352A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FF6B07B-574C-0849-AF6D-2AA34A277B8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5807BE9-0539-434B-A0C4-0E9F489EE244}" type="datetimeFigureOut">
              <a:rPr lang="en-US" smtClean="0"/>
              <a:t>12/14/21</a:t>
            </a:fld>
            <a:endParaRPr lang="en-US"/>
          </a:p>
        </p:txBody>
      </p:sp>
      <p:sp>
        <p:nvSpPr>
          <p:cNvPr id="4" name="Footer Placeholder 3">
            <a:extLst>
              <a:ext uri="{FF2B5EF4-FFF2-40B4-BE49-F238E27FC236}">
                <a16:creationId xmlns:a16="http://schemas.microsoft.com/office/drawing/2014/main" id="{0606C95E-7039-544B-A13A-D695C550F9B9}"/>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99BDF77-90E7-F944-848D-B2E1B164C66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773207D-66C1-A64A-90BC-6A7334802020}" type="slidenum">
              <a:rPr lang="en-US" smtClean="0"/>
              <a:t>‹#›</a:t>
            </a:fld>
            <a:endParaRPr lang="en-US"/>
          </a:p>
        </p:txBody>
      </p:sp>
    </p:spTree>
    <p:extLst>
      <p:ext uri="{BB962C8B-B14F-4D97-AF65-F5344CB8AC3E}">
        <p14:creationId xmlns:p14="http://schemas.microsoft.com/office/powerpoint/2010/main" val="3403725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xfrm>
            <a:off x="381000" y="685800"/>
            <a:ext cx="6096000" cy="3429000"/>
          </a:xfrm>
          <a:prstGeom prst="rect">
            <a:avLst/>
          </a:prstGeom>
        </p:spPr>
        <p:txBody>
          <a:bodyPr/>
          <a:lstStyle/>
          <a:p>
            <a:endParaRPr/>
          </a:p>
        </p:txBody>
      </p:sp>
      <p:sp>
        <p:nvSpPr>
          <p:cNvPr id="118" name="Shape 11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Arial"/>
      </a:defRPr>
    </a:lvl1pPr>
    <a:lvl2pPr indent="228600" latinLnBrk="0">
      <a:spcBef>
        <a:spcPts val="400"/>
      </a:spcBef>
      <a:defRPr sz="1200">
        <a:latin typeface="+mj-lt"/>
        <a:ea typeface="+mj-ea"/>
        <a:cs typeface="+mj-cs"/>
        <a:sym typeface="Arial"/>
      </a:defRPr>
    </a:lvl2pPr>
    <a:lvl3pPr indent="457200" latinLnBrk="0">
      <a:spcBef>
        <a:spcPts val="400"/>
      </a:spcBef>
      <a:defRPr sz="1200">
        <a:latin typeface="+mj-lt"/>
        <a:ea typeface="+mj-ea"/>
        <a:cs typeface="+mj-cs"/>
        <a:sym typeface="Arial"/>
      </a:defRPr>
    </a:lvl3pPr>
    <a:lvl4pPr indent="685800" latinLnBrk="0">
      <a:spcBef>
        <a:spcPts val="400"/>
      </a:spcBef>
      <a:defRPr sz="1200">
        <a:latin typeface="+mj-lt"/>
        <a:ea typeface="+mj-ea"/>
        <a:cs typeface="+mj-cs"/>
        <a:sym typeface="Arial"/>
      </a:defRPr>
    </a:lvl4pPr>
    <a:lvl5pPr indent="914400" latinLnBrk="0">
      <a:spcBef>
        <a:spcPts val="400"/>
      </a:spcBef>
      <a:defRPr sz="1200">
        <a:latin typeface="+mj-lt"/>
        <a:ea typeface="+mj-ea"/>
        <a:cs typeface="+mj-cs"/>
        <a:sym typeface="Arial"/>
      </a:defRPr>
    </a:lvl5pPr>
    <a:lvl6pPr indent="1143000" latinLnBrk="0">
      <a:spcBef>
        <a:spcPts val="400"/>
      </a:spcBef>
      <a:defRPr sz="1200">
        <a:latin typeface="+mj-lt"/>
        <a:ea typeface="+mj-ea"/>
        <a:cs typeface="+mj-cs"/>
        <a:sym typeface="Arial"/>
      </a:defRPr>
    </a:lvl6pPr>
    <a:lvl7pPr indent="1371600" latinLnBrk="0">
      <a:spcBef>
        <a:spcPts val="400"/>
      </a:spcBef>
      <a:defRPr sz="1200">
        <a:latin typeface="+mj-lt"/>
        <a:ea typeface="+mj-ea"/>
        <a:cs typeface="+mj-cs"/>
        <a:sym typeface="Arial"/>
      </a:defRPr>
    </a:lvl7pPr>
    <a:lvl8pPr indent="1600200" latinLnBrk="0">
      <a:spcBef>
        <a:spcPts val="400"/>
      </a:spcBef>
      <a:defRPr sz="1200">
        <a:latin typeface="+mj-lt"/>
        <a:ea typeface="+mj-ea"/>
        <a:cs typeface="+mj-cs"/>
        <a:sym typeface="Arial"/>
      </a:defRPr>
    </a:lvl8pPr>
    <a:lvl9pPr indent="1828800" latinLnBrk="0">
      <a:spcBef>
        <a:spcPts val="400"/>
      </a:spcBef>
      <a:defRPr sz="1200">
        <a:latin typeface="+mj-lt"/>
        <a:ea typeface="+mj-ea"/>
        <a:cs typeface="+mj-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56955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63" name="Title Text"/>
          <p:cNvSpPr txBox="1">
            <a:spLocks noGrp="1"/>
          </p:cNvSpPr>
          <p:nvPr>
            <p:ph type="title"/>
          </p:nvPr>
        </p:nvSpPr>
        <p:spPr>
          <a:xfrm>
            <a:off x="609600" y="1100930"/>
            <a:ext cx="10972800" cy="880270"/>
          </a:xfrm>
          <a:prstGeom prst="rect">
            <a:avLst/>
          </a:prstGeom>
        </p:spPr>
        <p:txBody>
          <a:bodyPr/>
          <a:lstStyle/>
          <a:p>
            <a:r>
              <a:t>Title Text</a:t>
            </a:r>
          </a:p>
        </p:txBody>
      </p:sp>
      <p:sp>
        <p:nvSpPr>
          <p:cNvPr id="64" name="Body Level One…"/>
          <p:cNvSpPr txBox="1">
            <a:spLocks noGrp="1"/>
          </p:cNvSpPr>
          <p:nvPr>
            <p:ph type="body" sz="quarter" idx="1"/>
          </p:nvPr>
        </p:nvSpPr>
        <p:spPr>
          <a:xfrm>
            <a:off x="609600" y="2255839"/>
            <a:ext cx="5386917" cy="639763"/>
          </a:xfrm>
          <a:prstGeom prst="rect">
            <a:avLst/>
          </a:prstGeom>
        </p:spPr>
        <p:txBody>
          <a:bodyPr anchor="b">
            <a:normAutofit/>
          </a:bodyPr>
          <a:lstStyle>
            <a:lvl1pPr marL="0" indent="0">
              <a:spcBef>
                <a:spcPts val="500"/>
              </a:spcBef>
              <a:buSzTx/>
              <a:buNone/>
              <a:defRPr sz="2400" b="1"/>
            </a:lvl1pPr>
            <a:lvl2pPr marL="0" indent="457200">
              <a:spcBef>
                <a:spcPts val="500"/>
              </a:spcBef>
              <a:buSzTx/>
              <a:buNone/>
              <a:defRPr sz="2400" b="1"/>
            </a:lvl2pPr>
            <a:lvl3pPr marL="0" indent="914400">
              <a:spcBef>
                <a:spcPts val="500"/>
              </a:spcBef>
              <a:buSzTx/>
              <a:buNone/>
              <a:defRPr sz="2400" b="1"/>
            </a:lvl3pPr>
            <a:lvl4pPr marL="0" indent="1371600">
              <a:spcBef>
                <a:spcPts val="500"/>
              </a:spcBef>
              <a:buSzTx/>
              <a:buNone/>
              <a:defRPr sz="2400" b="1"/>
            </a:lvl4pPr>
            <a:lvl5pPr marL="0" indent="1828800">
              <a:spcBef>
                <a:spcPts val="500"/>
              </a:spcBef>
              <a:buSz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65" name="Text Placeholder 4"/>
          <p:cNvSpPr>
            <a:spLocks noGrp="1"/>
          </p:cNvSpPr>
          <p:nvPr>
            <p:ph type="body" sz="quarter" idx="21"/>
          </p:nvPr>
        </p:nvSpPr>
        <p:spPr>
          <a:xfrm>
            <a:off x="6193369" y="2255839"/>
            <a:ext cx="5389033" cy="639763"/>
          </a:xfrm>
          <a:prstGeom prst="rect">
            <a:avLst/>
          </a:prstGeom>
        </p:spPr>
        <p:txBody>
          <a:bodyPr anchor="b">
            <a:normAutofit/>
          </a:bodyPr>
          <a:lstStyle>
            <a:lvl1pPr marL="0" indent="0">
              <a:spcBef>
                <a:spcPts val="500"/>
              </a:spcBef>
              <a:buSzTx/>
              <a:buNone/>
              <a:defRPr sz="2400" b="1"/>
            </a:lvl1pPr>
          </a:lstStyle>
          <a:p>
            <a:pPr marL="0" indent="0">
              <a:spcBef>
                <a:spcPts val="500"/>
              </a:spcBef>
              <a:buSzTx/>
              <a:buNone/>
              <a:defRPr sz="2400" b="1"/>
            </a:pPr>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itle">
    <p:spTree>
      <p:nvGrpSpPr>
        <p:cNvPr id="1" name=""/>
        <p:cNvGrpSpPr/>
        <p:nvPr/>
      </p:nvGrpSpPr>
      <p:grpSpPr>
        <a:xfrm>
          <a:off x="0" y="0"/>
          <a:ext cx="0" cy="0"/>
          <a:chOff x="0" y="0"/>
          <a:chExt cx="0" cy="0"/>
        </a:xfrm>
      </p:grpSpPr>
      <p:sp>
        <p:nvSpPr>
          <p:cNvPr id="108" name="Author and Date"/>
          <p:cNvSpPr txBox="1">
            <a:spLocks noGrp="1"/>
          </p:cNvSpPr>
          <p:nvPr>
            <p:ph type="body" sz="quarter" idx="21" hasCustomPrompt="1"/>
          </p:nvPr>
        </p:nvSpPr>
        <p:spPr>
          <a:xfrm>
            <a:off x="600671" y="5304698"/>
            <a:ext cx="10985503" cy="238868"/>
          </a:xfrm>
          <a:prstGeom prst="rect">
            <a:avLst/>
          </a:prstGeom>
          <a:ln w="3175"/>
        </p:spPr>
        <p:txBody>
          <a:bodyPr lIns="17144" tIns="17144" rIns="17144" bIns="17144">
            <a:normAutofit/>
          </a:bodyPr>
          <a:lstStyle>
            <a:lvl1pPr marL="0" indent="0" defTabSz="338454">
              <a:spcBef>
                <a:spcPts val="0"/>
              </a:spcBef>
              <a:buSzTx/>
              <a:buNone/>
              <a:defRPr sz="1476" b="1">
                <a:latin typeface="Helvetica Neue"/>
                <a:ea typeface="Helvetica Neue"/>
                <a:cs typeface="Helvetica Neue"/>
                <a:sym typeface="Helvetica Neue"/>
              </a:defRPr>
            </a:lvl1pPr>
          </a:lstStyle>
          <a:p>
            <a:r>
              <a:t>Author and Date</a:t>
            </a:r>
          </a:p>
        </p:txBody>
      </p:sp>
      <p:sp>
        <p:nvSpPr>
          <p:cNvPr id="109" name="Presentation Title"/>
          <p:cNvSpPr txBox="1">
            <a:spLocks noGrp="1"/>
          </p:cNvSpPr>
          <p:nvPr>
            <p:ph type="title" hasCustomPrompt="1"/>
          </p:nvPr>
        </p:nvSpPr>
        <p:spPr>
          <a:xfrm>
            <a:off x="603250" y="1822871"/>
            <a:ext cx="10985503" cy="1743076"/>
          </a:xfrm>
          <a:prstGeom prst="rect">
            <a:avLst/>
          </a:prstGeom>
        </p:spPr>
        <p:txBody>
          <a:bodyPr lIns="19050" tIns="19050" rIns="19050" bIns="19050" anchor="b"/>
          <a:lstStyle>
            <a:lvl1pPr algn="l" defTabSz="1219169">
              <a:lnSpc>
                <a:spcPct val="80000"/>
              </a:lnSpc>
              <a:defRPr sz="5800" b="1" spc="-116">
                <a:solidFill>
                  <a:srgbClr val="000000"/>
                </a:solidFill>
                <a:latin typeface="Helvetica Neue"/>
                <a:ea typeface="Helvetica Neue"/>
                <a:cs typeface="Helvetica Neue"/>
                <a:sym typeface="Helvetica Neue"/>
              </a:defRPr>
            </a:lvl1pPr>
          </a:lstStyle>
          <a:p>
            <a:r>
              <a:t>Presentation Title</a:t>
            </a:r>
          </a:p>
        </p:txBody>
      </p:sp>
      <p:sp>
        <p:nvSpPr>
          <p:cNvPr id="110" name="Body Level One…"/>
          <p:cNvSpPr txBox="1">
            <a:spLocks noGrp="1"/>
          </p:cNvSpPr>
          <p:nvPr>
            <p:ph type="body" sz="quarter" idx="1" hasCustomPrompt="1"/>
          </p:nvPr>
        </p:nvSpPr>
        <p:spPr>
          <a:xfrm>
            <a:off x="600672" y="3565946"/>
            <a:ext cx="10985501" cy="714376"/>
          </a:xfrm>
          <a:prstGeom prst="rect">
            <a:avLst/>
          </a:prstGeom>
        </p:spPr>
        <p:txBody>
          <a:bodyPr lIns="19050" tIns="19050" rIns="19050" bIns="19050">
            <a:normAutofit/>
          </a:bodyPr>
          <a:lstStyle>
            <a:lvl1pPr marL="0" indent="0" defTabSz="412750">
              <a:spcBef>
                <a:spcPts val="0"/>
              </a:spcBef>
              <a:buSzTx/>
              <a:buNone/>
              <a:defRPr sz="2600" b="1">
                <a:latin typeface="Helvetica Neue"/>
                <a:ea typeface="Helvetica Neue"/>
                <a:cs typeface="Helvetica Neue"/>
                <a:sym typeface="Helvetica Neue"/>
              </a:defRPr>
            </a:lvl1pPr>
            <a:lvl2pPr marL="0" indent="457200" defTabSz="412750">
              <a:spcBef>
                <a:spcPts val="0"/>
              </a:spcBef>
              <a:buSzTx/>
              <a:buNone/>
              <a:defRPr sz="2600" b="1">
                <a:latin typeface="Helvetica Neue"/>
                <a:ea typeface="Helvetica Neue"/>
                <a:cs typeface="Helvetica Neue"/>
                <a:sym typeface="Helvetica Neue"/>
              </a:defRPr>
            </a:lvl2pPr>
            <a:lvl3pPr marL="0" indent="914400" defTabSz="412750">
              <a:spcBef>
                <a:spcPts val="0"/>
              </a:spcBef>
              <a:buSzTx/>
              <a:buNone/>
              <a:defRPr sz="2600" b="1">
                <a:latin typeface="Helvetica Neue"/>
                <a:ea typeface="Helvetica Neue"/>
                <a:cs typeface="Helvetica Neue"/>
                <a:sym typeface="Helvetica Neue"/>
              </a:defRPr>
            </a:lvl3pPr>
            <a:lvl4pPr marL="0" indent="1371600" defTabSz="412750">
              <a:spcBef>
                <a:spcPts val="0"/>
              </a:spcBef>
              <a:buSzTx/>
              <a:buNone/>
              <a:defRPr sz="2600" b="1">
                <a:latin typeface="Helvetica Neue"/>
                <a:ea typeface="Helvetica Neue"/>
                <a:cs typeface="Helvetica Neue"/>
                <a:sym typeface="Helvetica Neue"/>
              </a:defRPr>
            </a:lvl4pPr>
            <a:lvl5pPr marL="0" indent="1828800" defTabSz="412750">
              <a:spcBef>
                <a:spcPts val="0"/>
              </a:spcBef>
              <a:buSzTx/>
              <a:buNone/>
              <a:defRPr sz="2600" b="1">
                <a:latin typeface="Helvetica Neue"/>
                <a:ea typeface="Helvetica Neue"/>
                <a:cs typeface="Helvetica Neue"/>
                <a:sym typeface="Helvetica Neue"/>
              </a:defRPr>
            </a:lvl5pPr>
          </a:lstStyle>
          <a:p>
            <a:r>
              <a:t>Presentation Subtitle</a:t>
            </a:r>
          </a:p>
          <a:p>
            <a:pPr lvl="1"/>
            <a:endParaRPr/>
          </a:p>
          <a:p>
            <a:pPr lvl="2"/>
            <a:endParaRPr/>
          </a:p>
          <a:p>
            <a:pPr lvl="3"/>
            <a:endParaRPr/>
          </a:p>
          <a:p>
            <a:pPr lvl="4"/>
            <a:endParaRPr/>
          </a:p>
        </p:txBody>
      </p:sp>
      <p:sp>
        <p:nvSpPr>
          <p:cNvPr id="111" name="Slide Number"/>
          <p:cNvSpPr txBox="1">
            <a:spLocks noGrp="1"/>
          </p:cNvSpPr>
          <p:nvPr>
            <p:ph type="sldNum" sz="quarter" idx="2"/>
          </p:nvPr>
        </p:nvSpPr>
        <p:spPr>
          <a:xfrm>
            <a:off x="6011123" y="5726129"/>
            <a:ext cx="163506" cy="176972"/>
          </a:xfrm>
          <a:prstGeom prst="rect">
            <a:avLst/>
          </a:prstGeom>
        </p:spPr>
        <p:txBody>
          <a:bodyPr lIns="19050" tIns="19050" rIns="19050" bIns="19050" anchor="b"/>
          <a:lstStyle>
            <a:lvl1pPr algn="ctr" defTabSz="292100">
              <a:defRPr sz="900">
                <a:latin typeface="Helvetica Neue"/>
                <a:ea typeface="Helvetica Neue"/>
                <a:cs typeface="Helvetica Neue"/>
                <a:sym typeface="Helvetica Neue"/>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slideLayout" Target="../slideLayouts/slideLayout3.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 Id="rId9"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pic>
        <p:nvPicPr>
          <p:cNvPr id="13" name="Picture 12" descr="A picture containing rectangle&#10;&#10;Description automatically generated">
            <a:extLst>
              <a:ext uri="{FF2B5EF4-FFF2-40B4-BE49-F238E27FC236}">
                <a16:creationId xmlns:a16="http://schemas.microsoft.com/office/drawing/2014/main" id="{BC4DDD9E-E6D4-7142-B791-885B63EBD7B6}"/>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t="-9168" b="34122"/>
          <a:stretch/>
        </p:blipFill>
        <p:spPr>
          <a:xfrm flipH="1">
            <a:off x="-7495" y="-178877"/>
            <a:ext cx="12206990" cy="1397436"/>
          </a:xfrm>
          <a:prstGeom prst="rect">
            <a:avLst/>
          </a:prstGeom>
          <a:effectLst>
            <a:outerShdw blurRad="293794" dist="50800" dir="5400000" sx="97000" sy="97000" algn="ctr" rotWithShape="0">
              <a:srgbClr val="000000">
                <a:alpha val="9000"/>
              </a:srgbClr>
            </a:outerShdw>
          </a:effectLst>
        </p:spPr>
      </p:pic>
      <p:pic>
        <p:nvPicPr>
          <p:cNvPr id="9" name="Picture 8" descr="A picture containing text, sign&#10;&#10;Description automatically generated">
            <a:extLst>
              <a:ext uri="{FF2B5EF4-FFF2-40B4-BE49-F238E27FC236}">
                <a16:creationId xmlns:a16="http://schemas.microsoft.com/office/drawing/2014/main" id="{B078C5CC-A4A5-C84A-BFA7-4D55E47AA42F}"/>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9427158" y="72800"/>
            <a:ext cx="2671581" cy="872213"/>
          </a:xfrm>
          <a:prstGeom prst="rect">
            <a:avLst/>
          </a:prstGeom>
        </p:spPr>
      </p:pic>
      <p:sp>
        <p:nvSpPr>
          <p:cNvPr id="4" name="Title Text"/>
          <p:cNvSpPr txBox="1">
            <a:spLocks noGrp="1"/>
          </p:cNvSpPr>
          <p:nvPr>
            <p:ph type="title"/>
          </p:nvPr>
        </p:nvSpPr>
        <p:spPr>
          <a:xfrm>
            <a:off x="406400" y="2149501"/>
            <a:ext cx="11379200" cy="8382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normAutofit/>
          </a:bodyPr>
          <a:lstStyle/>
          <a:p>
            <a:r>
              <a:rPr dirty="0"/>
              <a:t>Title Text</a:t>
            </a:r>
          </a:p>
        </p:txBody>
      </p:sp>
      <p:sp>
        <p:nvSpPr>
          <p:cNvPr id="5" name="Body Level One…"/>
          <p:cNvSpPr txBox="1">
            <a:spLocks noGrp="1"/>
          </p:cNvSpPr>
          <p:nvPr>
            <p:ph type="body" idx="1"/>
          </p:nvPr>
        </p:nvSpPr>
        <p:spPr>
          <a:xfrm>
            <a:off x="609600" y="3429000"/>
            <a:ext cx="10972800" cy="26971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18" name="Rectangle 17">
            <a:extLst>
              <a:ext uri="{FF2B5EF4-FFF2-40B4-BE49-F238E27FC236}">
                <a16:creationId xmlns:a16="http://schemas.microsoft.com/office/drawing/2014/main" id="{8F496BB2-7866-BD46-98FC-5B168926896D}"/>
              </a:ext>
            </a:extLst>
          </p:cNvPr>
          <p:cNvSpPr/>
          <p:nvPr userDrawn="1"/>
        </p:nvSpPr>
        <p:spPr>
          <a:xfrm>
            <a:off x="0" y="6255214"/>
            <a:ext cx="12192000" cy="600162"/>
          </a:xfrm>
          <a:prstGeom prst="rect">
            <a:avLst/>
          </a:prstGeom>
          <a:solidFill>
            <a:srgbClr val="8BD2E5">
              <a:alpha val="50000"/>
            </a:srgbClr>
          </a:solidFill>
          <a:ln>
            <a:noFill/>
          </a:ln>
        </p:spPr>
        <p:style>
          <a:lnRef idx="2">
            <a:schemeClr val="accent2"/>
          </a:lnRef>
          <a:fillRef idx="1">
            <a:schemeClr val="lt1"/>
          </a:fillRef>
          <a:effectRef idx="0">
            <a:schemeClr val="accent2"/>
          </a:effectRef>
          <a:fontRef idx="minor">
            <a:schemeClr val="dk1"/>
          </a:fontRef>
        </p:style>
        <p:txBody>
          <a:bodyPr rot="0" spcFirstLastPara="1" vertOverflow="overflow" horzOverflow="overflow" vert="horz" wrap="square" lIns="45719" tIns="45719" rIns="45719" bIns="45719"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3300" b="0" i="0" u="none" strike="noStrike" cap="none" spc="0" normalizeH="0" baseline="0" dirty="0">
              <a:ln>
                <a:noFill/>
              </a:ln>
              <a:solidFill>
                <a:srgbClr val="000000"/>
              </a:solidFill>
              <a:effectLst/>
              <a:uFillTx/>
              <a:latin typeface="+mj-lt"/>
              <a:ea typeface="+mj-ea"/>
              <a:cs typeface="+mj-cs"/>
              <a:sym typeface="Arial"/>
            </a:endParaRPr>
          </a:p>
        </p:txBody>
      </p:sp>
      <p:sp>
        <p:nvSpPr>
          <p:cNvPr id="7" name="Rectangle 6">
            <a:extLst>
              <a:ext uri="{FF2B5EF4-FFF2-40B4-BE49-F238E27FC236}">
                <a16:creationId xmlns:a16="http://schemas.microsoft.com/office/drawing/2014/main" id="{6AA903B4-86AF-5344-B3AD-F60BEABFBE21}"/>
              </a:ext>
            </a:extLst>
          </p:cNvPr>
          <p:cNvSpPr/>
          <p:nvPr userDrawn="1"/>
        </p:nvSpPr>
        <p:spPr>
          <a:xfrm>
            <a:off x="9333899" y="884378"/>
            <a:ext cx="2765501" cy="292388"/>
          </a:xfrm>
          <a:prstGeom prst="rect">
            <a:avLst/>
          </a:prstGeom>
        </p:spPr>
        <p:txBody>
          <a:bodyPr wrap="none">
            <a:spAutoFit/>
          </a:bodyPr>
          <a:lstStyle/>
          <a:p>
            <a:r>
              <a:rPr lang="en-US" sz="1300" b="1" i="1" dirty="0">
                <a:solidFill>
                  <a:schemeClr val="tx1"/>
                </a:solidFill>
              </a:rPr>
              <a:t>Note: </a:t>
            </a:r>
            <a:r>
              <a:rPr lang="en-US" sz="1300" i="1" dirty="0">
                <a:solidFill>
                  <a:schemeClr val="tx1"/>
                </a:solidFill>
              </a:rPr>
              <a:t>full version available as PDF</a:t>
            </a:r>
          </a:p>
        </p:txBody>
      </p:sp>
      <p:sp>
        <p:nvSpPr>
          <p:cNvPr id="10" name="TextBox 9">
            <a:extLst>
              <a:ext uri="{FF2B5EF4-FFF2-40B4-BE49-F238E27FC236}">
                <a16:creationId xmlns:a16="http://schemas.microsoft.com/office/drawing/2014/main" id="{987E7C17-F782-9E40-BC5D-BFA8C9D9703B}"/>
              </a:ext>
            </a:extLst>
          </p:cNvPr>
          <p:cNvSpPr txBox="1"/>
          <p:nvPr userDrawn="1"/>
        </p:nvSpPr>
        <p:spPr>
          <a:xfrm>
            <a:off x="8528858" y="6300125"/>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chemeClr val="tx1"/>
                </a:solidFill>
              </a:rPr>
              <a:t> © McMaster Health Forum on behalf McMaster University</a:t>
            </a:r>
          </a:p>
          <a:p>
            <a:pPr algn="r">
              <a:spcAft>
                <a:spcPts val="200"/>
              </a:spcAft>
            </a:pPr>
            <a:r>
              <a:rPr lang="en-CA" sz="800" i="1" dirty="0">
                <a:solidFill>
                  <a:schemeClr val="tx1"/>
                </a:solidFill>
              </a:rPr>
              <a:t>Share freely, give credit, adapt with permission. This work is licensed under</a:t>
            </a:r>
          </a:p>
          <a:p>
            <a:pPr algn="r">
              <a:spcAft>
                <a:spcPts val="200"/>
              </a:spcAft>
            </a:pPr>
            <a:r>
              <a:rPr lang="en-CA" sz="800" i="1" dirty="0">
                <a:solidFill>
                  <a:schemeClr val="tx1"/>
                </a:solidFill>
              </a:rPr>
              <a:t>a Creative Commons Attribution-NoDerivatives 4.0 International License.</a:t>
            </a:r>
          </a:p>
        </p:txBody>
      </p:sp>
      <p:sp>
        <p:nvSpPr>
          <p:cNvPr id="11" name="TextBox 10">
            <a:extLst>
              <a:ext uri="{FF2B5EF4-FFF2-40B4-BE49-F238E27FC236}">
                <a16:creationId xmlns:a16="http://schemas.microsoft.com/office/drawing/2014/main" id="{1EEEDF93-F1B3-FF4E-9DAA-D077512D0159}"/>
              </a:ext>
            </a:extLst>
          </p:cNvPr>
          <p:cNvSpPr txBox="1"/>
          <p:nvPr userDrawn="1"/>
        </p:nvSpPr>
        <p:spPr>
          <a:xfrm>
            <a:off x="173770" y="6301802"/>
            <a:ext cx="1979271" cy="5129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a:lnSpc>
                <a:spcPct val="100000"/>
              </a:lnSpc>
              <a:spcAft>
                <a:spcPts val="200"/>
              </a:spcAft>
            </a:pPr>
            <a:r>
              <a:rPr lang="en-CA" sz="800" dirty="0">
                <a:solidFill>
                  <a:schemeClr val="tx1"/>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800" u="none" dirty="0">
                <a:solidFill>
                  <a:schemeClr val="tx1"/>
                </a:solidFill>
                <a:effectLst/>
                <a:latin typeface="Arial" panose="020B0604020202020204" pitchFamily="34" charset="0"/>
                <a:cs typeface="Arial" panose="020B0604020202020204" pitchFamily="34" charset="0"/>
              </a:rPr>
              <a:t>@evidencecomm</a:t>
            </a:r>
          </a:p>
        </p:txBody>
      </p:sp>
      <p:pic>
        <p:nvPicPr>
          <p:cNvPr id="3" name="Picture 2">
            <a:extLst>
              <a:ext uri="{FF2B5EF4-FFF2-40B4-BE49-F238E27FC236}">
                <a16:creationId xmlns:a16="http://schemas.microsoft.com/office/drawing/2014/main" id="{7BF53448-7019-D240-A8FC-227352A375B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8829" y="6353242"/>
            <a:ext cx="122703" cy="122703"/>
          </a:xfrm>
          <a:prstGeom prst="rect">
            <a:avLst/>
          </a:prstGeom>
        </p:spPr>
      </p:pic>
      <p:pic>
        <p:nvPicPr>
          <p:cNvPr id="12" name="Picture 11">
            <a:extLst>
              <a:ext uri="{FF2B5EF4-FFF2-40B4-BE49-F238E27FC236}">
                <a16:creationId xmlns:a16="http://schemas.microsoft.com/office/drawing/2014/main" id="{19A36BA6-856E-1E47-B0BC-302F298A50D3}"/>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88830" y="6656188"/>
            <a:ext cx="126293" cy="126293"/>
          </a:xfrm>
          <a:prstGeom prst="rect">
            <a:avLst/>
          </a:prstGeom>
        </p:spPr>
      </p:pic>
      <p:pic>
        <p:nvPicPr>
          <p:cNvPr id="14" name="Picture 13">
            <a:extLst>
              <a:ext uri="{FF2B5EF4-FFF2-40B4-BE49-F238E27FC236}">
                <a16:creationId xmlns:a16="http://schemas.microsoft.com/office/drawing/2014/main" id="{A1B17162-39D4-A042-9828-13C8F62DBD4D}"/>
              </a:ext>
            </a:extLst>
          </p:cNvPr>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90711" y="6497614"/>
            <a:ext cx="126293" cy="126293"/>
          </a:xfrm>
          <a:prstGeom prst="rect">
            <a:avLst/>
          </a:prstGeom>
        </p:spPr>
      </p:pic>
    </p:spTree>
  </p:cSld>
  <p:clrMap bg1="lt1" tx1="dk1" bg2="lt2" tx2="dk2" accent1="accent1" accent2="accent2" accent3="accent3" accent4="accent4" accent5="accent5" accent6="accent6" hlink="hlink" folHlink="folHlink"/>
  <p:sldLayoutIdLst>
    <p:sldLayoutId id="2147483654" r:id="rId1"/>
    <p:sldLayoutId id="2147483656" r:id="rId2"/>
    <p:sldLayoutId id="2147483659" r:id="rId3"/>
  </p:sldLayoutIdLst>
  <p:transition spd="med"/>
  <p:hf hdr="0" ftr="0" dt="0"/>
  <p:txStyles>
    <p:titleStyle>
      <a:lvl1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1pPr>
      <a:lvl2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2pPr>
      <a:lvl3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3pPr>
      <a:lvl4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4pPr>
      <a:lvl5pPr marL="0" marR="0" indent="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5pPr>
      <a:lvl6pPr marL="0" marR="0" indent="4572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6pPr>
      <a:lvl7pPr marL="0" marR="0" indent="9144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7pPr>
      <a:lvl8pPr marL="0" marR="0" indent="13716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8pPr>
      <a:lvl9pPr marL="0" marR="0" indent="1828800" algn="ctr" defTabSz="914400" rtl="0" latinLnBrk="0">
        <a:lnSpc>
          <a:spcPct val="100000"/>
        </a:lnSpc>
        <a:spcBef>
          <a:spcPts val="0"/>
        </a:spcBef>
        <a:spcAft>
          <a:spcPts val="0"/>
        </a:spcAft>
        <a:buClrTx/>
        <a:buSzTx/>
        <a:buFontTx/>
        <a:buNone/>
        <a:tabLst/>
        <a:defRPr sz="3200" b="0" i="0" u="none" strike="noStrike" cap="none" spc="0" baseline="0">
          <a:solidFill>
            <a:srgbClr val="254776"/>
          </a:solidFill>
          <a:uFillTx/>
          <a:latin typeface="+mj-lt"/>
          <a:ea typeface="+mj-ea"/>
          <a:cs typeface="+mj-cs"/>
          <a:sym typeface="Arial"/>
        </a:defRPr>
      </a:lvl9pPr>
    </p:titleStyle>
    <p:bodyStyle>
      <a:lvl1pPr marL="342900" marR="0" indent="-342900" algn="l" defTabSz="914400" rtl="0" latinLnBrk="0">
        <a:lnSpc>
          <a:spcPct val="100000"/>
        </a:lnSpc>
        <a:spcBef>
          <a:spcPts val="400"/>
        </a:spcBef>
        <a:spcAft>
          <a:spcPts val="0"/>
        </a:spcAft>
        <a:buClrTx/>
        <a:buSzPct val="120000"/>
        <a:buFontTx/>
        <a:buChar char="▪"/>
        <a:tabLst/>
        <a:defRPr sz="2000" b="0" i="0" u="none" strike="noStrike" cap="none" spc="0" baseline="0">
          <a:solidFill>
            <a:srgbClr val="000000"/>
          </a:solidFill>
          <a:uFillTx/>
          <a:latin typeface="+mj-lt"/>
          <a:ea typeface="+mj-ea"/>
          <a:cs typeface="+mj-cs"/>
          <a:sym typeface="Arial"/>
        </a:defRPr>
      </a:lvl1pPr>
      <a:lvl2pPr marL="742950" marR="0" indent="-285750" algn="l" defTabSz="914400" rtl="0" latinLnBrk="0">
        <a:lnSpc>
          <a:spcPct val="100000"/>
        </a:lnSpc>
        <a:spcBef>
          <a:spcPts val="400"/>
        </a:spcBef>
        <a:spcAft>
          <a:spcPts val="0"/>
        </a:spcAft>
        <a:buClrTx/>
        <a:buSzPct val="60000"/>
        <a:buFontTx/>
        <a:buChar char="❑"/>
        <a:tabLst/>
        <a:defRPr sz="2000" b="0" i="0" u="none" strike="noStrike" cap="none" spc="0" baseline="0">
          <a:solidFill>
            <a:srgbClr val="000000"/>
          </a:solidFill>
          <a:uFillTx/>
          <a:latin typeface="+mj-lt"/>
          <a:ea typeface="+mj-ea"/>
          <a:cs typeface="+mj-cs"/>
          <a:sym typeface="Arial"/>
        </a:defRPr>
      </a:lvl2pPr>
      <a:lvl3pPr marL="11430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3pPr>
      <a:lvl4pPr marL="1600200" marR="0" indent="-228600" algn="l" defTabSz="914400" rtl="0" latinLnBrk="0">
        <a:lnSpc>
          <a:spcPct val="100000"/>
        </a:lnSpc>
        <a:spcBef>
          <a:spcPts val="400"/>
        </a:spcBef>
        <a:spcAft>
          <a:spcPts val="0"/>
        </a:spcAft>
        <a:buClrTx/>
        <a:buSzPct val="100000"/>
        <a:buFontTx/>
        <a:buChar char="▪"/>
        <a:tabLst/>
        <a:defRPr sz="2000" b="0" i="0" u="none" strike="noStrike" cap="none" spc="0" baseline="0">
          <a:solidFill>
            <a:srgbClr val="000000"/>
          </a:solidFill>
          <a:uFillTx/>
          <a:latin typeface="+mj-lt"/>
          <a:ea typeface="+mj-ea"/>
          <a:cs typeface="+mj-cs"/>
          <a:sym typeface="Arial"/>
        </a:defRPr>
      </a:lvl4pPr>
      <a:lvl5pPr marL="20574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5pPr>
      <a:lvl6pPr marL="25146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6pPr>
      <a:lvl7pPr marL="29718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7pPr>
      <a:lvl8pPr marL="34290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8pPr>
      <a:lvl9pPr marL="3886200" marR="0" indent="-228600" algn="l" defTabSz="914400" rtl="0" latinLnBrk="0">
        <a:lnSpc>
          <a:spcPct val="100000"/>
        </a:lnSpc>
        <a:spcBef>
          <a:spcPts val="400"/>
        </a:spcBef>
        <a:spcAft>
          <a:spcPts val="0"/>
        </a:spcAft>
        <a:buClrTx/>
        <a:buSzPct val="50000"/>
        <a:buFontTx/>
        <a:buChar char="❑"/>
        <a:tabLst/>
        <a:defRPr sz="2000" b="0" i="0" u="none" strike="noStrike" cap="none" spc="0" baseline="0">
          <a:solidFill>
            <a:srgbClr val="000000"/>
          </a:solidFill>
          <a:uFillTx/>
          <a:latin typeface="+mj-lt"/>
          <a:ea typeface="+mj-ea"/>
          <a:cs typeface="+mj-cs"/>
          <a:sym typeface="Arial"/>
        </a:defRPr>
      </a:lvl9pPr>
    </p:bodyStyle>
    <p:otherStyle>
      <a:lvl1pPr marL="0" marR="0" indent="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1pPr>
      <a:lvl2pPr marL="0" marR="0" indent="457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2pPr>
      <a:lvl3pPr marL="0" marR="0" indent="914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3pPr>
      <a:lvl4pPr marL="0" marR="0" indent="1371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4pPr>
      <a:lvl5pPr marL="0" marR="0" indent="18288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5pPr>
      <a:lvl6pPr marL="0" marR="0" indent="22860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6pPr>
      <a:lvl7pPr marL="0" marR="0" indent="27432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7pPr>
      <a:lvl8pPr marL="0" marR="0" indent="32004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8pPr>
      <a:lvl9pPr marL="0" marR="0" indent="3657600" algn="r" defTabSz="914400" rtl="0" latinLnBrk="0">
        <a:lnSpc>
          <a:spcPct val="100000"/>
        </a:lnSpc>
        <a:spcBef>
          <a:spcPts val="0"/>
        </a:spcBef>
        <a:spcAft>
          <a:spcPts val="0"/>
        </a:spcAft>
        <a:buClrTx/>
        <a:buSzTx/>
        <a:buFontTx/>
        <a:buNone/>
        <a:tabLst/>
        <a:defRPr sz="14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C46F96A8-A208-E044-95F6-C82D7DF3FDC3}"/>
              </a:ext>
            </a:extLst>
          </p:cNvPr>
          <p:cNvPicPr>
            <a:picLocks noChangeAspect="1"/>
          </p:cNvPicPr>
          <p:nvPr/>
        </p:nvPicPr>
        <p:blipFill rotWithShape="1">
          <a:blip r:embed="rId3">
            <a:extLst>
              <a:ext uri="{28A0092B-C50C-407E-A947-70E740481C1C}">
                <a14:useLocalDpi xmlns:a14="http://schemas.microsoft.com/office/drawing/2010/main" val="0"/>
              </a:ext>
            </a:extLst>
          </a:blip>
          <a:srcRect r="4423" b="8814"/>
          <a:stretch/>
        </p:blipFill>
        <p:spPr>
          <a:xfrm>
            <a:off x="97839" y="1629411"/>
            <a:ext cx="3694410" cy="4088298"/>
          </a:xfrm>
          <a:prstGeom prst="rect">
            <a:avLst/>
          </a:prstGeom>
        </p:spPr>
      </p:pic>
      <p:graphicFrame>
        <p:nvGraphicFramePr>
          <p:cNvPr id="12" name="Table 11">
            <a:extLst>
              <a:ext uri="{FF2B5EF4-FFF2-40B4-BE49-F238E27FC236}">
                <a16:creationId xmlns:a16="http://schemas.microsoft.com/office/drawing/2014/main" id="{1F5E7CE0-CB3E-6A4C-841E-641ECBF21946}"/>
              </a:ext>
            </a:extLst>
          </p:cNvPr>
          <p:cNvGraphicFramePr>
            <a:graphicFrameLocks noGrp="1"/>
          </p:cNvGraphicFramePr>
          <p:nvPr>
            <p:extLst>
              <p:ext uri="{D42A27DB-BD31-4B8C-83A1-F6EECF244321}">
                <p14:modId xmlns:p14="http://schemas.microsoft.com/office/powerpoint/2010/main" val="1717354893"/>
              </p:ext>
            </p:extLst>
          </p:nvPr>
        </p:nvGraphicFramePr>
        <p:xfrm>
          <a:off x="4036423" y="1412509"/>
          <a:ext cx="7624384" cy="4413511"/>
        </p:xfrm>
        <a:graphic>
          <a:graphicData uri="http://schemas.openxmlformats.org/drawingml/2006/table">
            <a:tbl>
              <a:tblPr firstRow="1" firstCol="1" bandRow="1">
                <a:tableStyleId>{4C3C2611-4C71-4FC5-86AE-919BDF0F9419}</a:tableStyleId>
              </a:tblPr>
              <a:tblGrid>
                <a:gridCol w="1427224">
                  <a:extLst>
                    <a:ext uri="{9D8B030D-6E8A-4147-A177-3AD203B41FA5}">
                      <a16:colId xmlns:a16="http://schemas.microsoft.com/office/drawing/2014/main" val="2438151703"/>
                    </a:ext>
                  </a:extLst>
                </a:gridCol>
                <a:gridCol w="1470720">
                  <a:extLst>
                    <a:ext uri="{9D8B030D-6E8A-4147-A177-3AD203B41FA5}">
                      <a16:colId xmlns:a16="http://schemas.microsoft.com/office/drawing/2014/main" val="1577458043"/>
                    </a:ext>
                  </a:extLst>
                </a:gridCol>
                <a:gridCol w="4726440">
                  <a:extLst>
                    <a:ext uri="{9D8B030D-6E8A-4147-A177-3AD203B41FA5}">
                      <a16:colId xmlns:a16="http://schemas.microsoft.com/office/drawing/2014/main" val="2250456159"/>
                    </a:ext>
                  </a:extLst>
                </a:gridCol>
              </a:tblGrid>
              <a:tr h="296002">
                <a:tc gridSpan="2">
                  <a:txBody>
                    <a:bodyPr/>
                    <a:lstStyle/>
                    <a:p>
                      <a:pPr algn="ctr"/>
                      <a:r>
                        <a:rPr lang="en-CA" sz="1400" b="0" dirty="0">
                          <a:solidFill>
                            <a:schemeClr val="tx1"/>
                          </a:solidFill>
                          <a:effectLst/>
                        </a:rPr>
                        <a:t>Ways of addressing challenges</a:t>
                      </a:r>
                      <a:endParaRPr lang="en-CA" sz="1400" b="0" dirty="0">
                        <a:solidFill>
                          <a:schemeClr val="tx1"/>
                        </a:solidFill>
                        <a:effectLst/>
                        <a:latin typeface="+mj-lt"/>
                        <a:ea typeface="Times New Roman" panose="02020603050405020304" pitchFamily="18" charset="0"/>
                        <a:cs typeface="Times New Roman" panose="02020603050405020304" pitchFamily="18" charset="0"/>
                      </a:endParaRPr>
                    </a:p>
                  </a:txBody>
                  <a:tcPr marL="26617" marR="26617"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p>
                      <a:pPr algn="ctr"/>
                      <a:r>
                        <a:rPr lang="en-CA" sz="1400" b="0" dirty="0">
                          <a:solidFill>
                            <a:schemeClr val="tx1"/>
                          </a:solidFill>
                          <a:effectLst/>
                        </a:rPr>
                        <a:t>Descriptions</a:t>
                      </a:r>
                      <a:endParaRPr lang="en-CA" sz="1400" b="0" dirty="0">
                        <a:solidFill>
                          <a:schemeClr val="tx1"/>
                        </a:solidFill>
                        <a:effectLst/>
                        <a:latin typeface="+mj-lt"/>
                        <a:ea typeface="Times New Roman" panose="02020603050405020304" pitchFamily="18" charset="0"/>
                        <a:cs typeface="Times New Roman" panose="02020603050405020304" pitchFamily="18" charset="0"/>
                      </a:endParaRPr>
                    </a:p>
                  </a:txBody>
                  <a:tcPr marL="26617" marR="26617" marT="0" marB="0" anchor="ct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9219292"/>
                  </a:ext>
                </a:extLst>
              </a:tr>
              <a:tr h="164275">
                <a:tc>
                  <a:txBody>
                    <a:bodyPr/>
                    <a:lstStyle/>
                    <a:p>
                      <a:pPr algn="ctr"/>
                      <a:endParaRPr lang="en-CA" sz="600" b="1" dirty="0">
                        <a:solidFill>
                          <a:schemeClr val="tx1"/>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accent2"/>
                      </a:solidFill>
                      <a:prstDash val="solid"/>
                      <a:round/>
                      <a:headEnd type="none" w="med" len="med"/>
                      <a:tailEnd type="none" w="med" len="med"/>
                    </a:lnB>
                    <a:solidFill>
                      <a:schemeClr val="bg1"/>
                    </a:solidFill>
                  </a:tcPr>
                </a:tc>
                <a:tc>
                  <a:txBody>
                    <a:bodyPr/>
                    <a:lstStyle/>
                    <a:p>
                      <a:pPr algn="l"/>
                      <a:endParaRPr lang="en-CA" sz="600" b="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accent2"/>
                      </a:solidFill>
                      <a:prstDash val="solid"/>
                      <a:round/>
                      <a:headEnd type="none" w="med" len="med"/>
                      <a:tailEnd type="none" w="med" len="med"/>
                    </a:lnB>
                    <a:solidFill>
                      <a:schemeClr val="bg1"/>
                    </a:solidFill>
                  </a:tcPr>
                </a:tc>
                <a:tc>
                  <a:txBody>
                    <a:bodyPr/>
                    <a:lstStyle/>
                    <a:p>
                      <a:pPr marL="0" lvl="0" indent="0" algn="l">
                        <a:buFont typeface="Symbol" pitchFamily="2" charset="2"/>
                        <a:buNone/>
                      </a:pPr>
                      <a:endParaRPr lang="en-CA" sz="60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accent2"/>
                      </a:solidFill>
                      <a:prstDash val="solid"/>
                      <a:round/>
                      <a:headEnd type="none" w="med" len="med"/>
                      <a:tailEnd type="none" w="med" len="med"/>
                    </a:lnB>
                    <a:solidFill>
                      <a:schemeClr val="bg1"/>
                    </a:solidFill>
                  </a:tcPr>
                </a:tc>
                <a:extLst>
                  <a:ext uri="{0D108BD9-81ED-4DB2-BD59-A6C34878D82A}">
                    <a16:rowId xmlns:a16="http://schemas.microsoft.com/office/drawing/2014/main" val="2115373755"/>
                  </a:ext>
                </a:extLst>
              </a:tr>
              <a:tr h="499268">
                <a:tc rowSpan="3">
                  <a:txBody>
                    <a:bodyPr/>
                    <a:lstStyle/>
                    <a:p>
                      <a:pPr algn="ctr"/>
                      <a:r>
                        <a:rPr lang="en-CA" sz="1400" b="0" dirty="0">
                          <a:solidFill>
                            <a:schemeClr val="tx1"/>
                          </a:solidFill>
                          <a:effectLst/>
                        </a:rPr>
                        <a:t>What is </a:t>
                      </a:r>
                    </a:p>
                    <a:p>
                      <a:pPr algn="ctr"/>
                      <a:r>
                        <a:rPr lang="en-CA" sz="1400" b="0" dirty="0">
                          <a:solidFill>
                            <a:schemeClr val="tx1"/>
                          </a:solidFill>
                          <a:effectLst/>
                        </a:rPr>
                        <a:t>being </a:t>
                      </a:r>
                    </a:p>
                    <a:p>
                      <a:pPr algn="ctr"/>
                      <a:r>
                        <a:rPr lang="en-CA" sz="1400" b="0" dirty="0">
                          <a:solidFill>
                            <a:schemeClr val="tx1"/>
                          </a:solidFill>
                          <a:effectLst/>
                        </a:rPr>
                        <a:t>offered</a:t>
                      </a:r>
                      <a:endParaRPr lang="en-CA" sz="1400" b="0" dirty="0">
                        <a:solidFill>
                          <a:schemeClr val="tx1"/>
                        </a:solidFill>
                        <a:effectLst/>
                        <a:latin typeface="+mj-lt"/>
                        <a:ea typeface="Times New Roman" panose="02020603050405020304" pitchFamily="18" charset="0"/>
                        <a:cs typeface="Times New Roman" panose="02020603050405020304" pitchFamily="18" charset="0"/>
                      </a:endParaRPr>
                    </a:p>
                  </a:txBody>
                  <a:tcPr marL="26617" marR="26617" marT="0" marB="0" anchor="ctr">
                    <a:lnL w="19050" cap="flat" cmpd="sng" algn="ctr">
                      <a:solidFill>
                        <a:schemeClr val="accent2"/>
                      </a:solid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a:r>
                        <a:rPr lang="en-CA" sz="1000" b="0">
                          <a:solidFill>
                            <a:srgbClr val="1E252B"/>
                          </a:solidFill>
                          <a:effectLst/>
                        </a:rPr>
                        <a:t>Single intervention</a:t>
                      </a:r>
                      <a:endParaRPr lang="en-CA" sz="1000" b="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905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ADFE2">
                        <a:alpha val="45098"/>
                      </a:srgbClr>
                    </a:solidFill>
                  </a:tcPr>
                </a:tc>
                <a:tc>
                  <a:txBody>
                    <a:bodyPr/>
                    <a:lstStyle/>
                    <a:p>
                      <a:pPr marL="0" lvl="0" indent="0" algn="l">
                        <a:buFont typeface="Symbol" pitchFamily="2" charset="2"/>
                        <a:buNone/>
                      </a:pPr>
                      <a:r>
                        <a:rPr lang="en-CA" sz="900" dirty="0">
                          <a:solidFill>
                            <a:srgbClr val="1E252B"/>
                          </a:solidFill>
                          <a:effectLst/>
                        </a:rPr>
                        <a:t>An intervention (e.g., a policy, program, service or product) is selected based on the certainty of the evidence that benefits outweigh harms, and that the intervention is affordable to those who will pay for it and acceptable to those who will receive it</a:t>
                      </a:r>
                    </a:p>
                  </a:txBody>
                  <a:tcPr marL="26617" marR="26617" marT="0" marB="0">
                    <a:lnL w="12700" cap="flat" cmpd="sng" algn="ctr">
                      <a:noFill/>
                      <a:prstDash val="solid"/>
                      <a:round/>
                      <a:headEnd type="none" w="med" len="med"/>
                      <a:tailEnd type="none" w="med" len="med"/>
                    </a:lnL>
                    <a:lnR w="19050" cap="flat" cmpd="sng" algn="ctr">
                      <a:solidFill>
                        <a:schemeClr val="accent2"/>
                      </a:solidFill>
                      <a:prstDash val="solid"/>
                      <a:round/>
                      <a:headEnd type="none" w="med" len="med"/>
                      <a:tailEnd type="none" w="med" len="med"/>
                    </a:lnR>
                    <a:lnT w="19050" cap="flat" cmpd="sng" algn="ctr">
                      <a:solidFill>
                        <a:schemeClr val="accent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ADFE2">
                        <a:alpha val="45098"/>
                      </a:srgbClr>
                    </a:solidFill>
                  </a:tcPr>
                </a:tc>
                <a:extLst>
                  <a:ext uri="{0D108BD9-81ED-4DB2-BD59-A6C34878D82A}">
                    <a16:rowId xmlns:a16="http://schemas.microsoft.com/office/drawing/2014/main" val="834133599"/>
                  </a:ext>
                </a:extLst>
              </a:tr>
              <a:tr h="354987">
                <a:tc vMerge="1">
                  <a:txBody>
                    <a:bodyPr/>
                    <a:lstStyle/>
                    <a:p>
                      <a:endParaRPr lang="en-US"/>
                    </a:p>
                  </a:txBody>
                  <a:tcPr/>
                </a:tc>
                <a:tc>
                  <a:txBody>
                    <a:bodyPr/>
                    <a:lstStyle/>
                    <a:p>
                      <a:pPr algn="l"/>
                      <a:r>
                        <a:rPr lang="en-CA" sz="1000" b="0">
                          <a:solidFill>
                            <a:srgbClr val="1E252B"/>
                          </a:solidFill>
                          <a:effectLst/>
                        </a:rPr>
                        <a:t>Package (or bundle) of interventions</a:t>
                      </a:r>
                      <a:endParaRPr lang="en-CA" sz="1000" b="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905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45098"/>
                      </a:schemeClr>
                    </a:solidFill>
                  </a:tcPr>
                </a:tc>
                <a:tc>
                  <a:txBody>
                    <a:bodyPr/>
                    <a:lstStyle/>
                    <a:p>
                      <a:pPr marL="0" lvl="0" indent="0" algn="l">
                        <a:buFont typeface="Symbol" pitchFamily="2" charset="2"/>
                        <a:buNone/>
                      </a:pPr>
                      <a:r>
                        <a:rPr lang="en-CA" sz="900" dirty="0">
                          <a:solidFill>
                            <a:srgbClr val="1E252B"/>
                          </a:solidFill>
                          <a:effectLst/>
                        </a:rPr>
                        <a:t>An optimal package of interventions is selected based on the interventions that will give the greatest improvement in outcomes within a fixed budget </a:t>
                      </a:r>
                    </a:p>
                  </a:txBody>
                  <a:tcPr marL="26617" marR="26617" marT="0" marB="0">
                    <a:lnL w="12700" cap="flat" cmpd="sng" algn="ctr">
                      <a:noFill/>
                      <a:prstDash val="solid"/>
                      <a:round/>
                      <a:headEnd type="none" w="med" len="med"/>
                      <a:tailEnd type="none" w="med" len="med"/>
                    </a:lnL>
                    <a:lnR w="19050" cap="flat" cmpd="sng" algn="ctr">
                      <a:solidFill>
                        <a:schemeClr val="accent2"/>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45098"/>
                      </a:schemeClr>
                    </a:solidFill>
                  </a:tcPr>
                </a:tc>
                <a:extLst>
                  <a:ext uri="{0D108BD9-81ED-4DB2-BD59-A6C34878D82A}">
                    <a16:rowId xmlns:a16="http://schemas.microsoft.com/office/drawing/2014/main" val="221223415"/>
                  </a:ext>
                </a:extLst>
              </a:tr>
              <a:tr h="499268">
                <a:tc vMerge="1">
                  <a:txBody>
                    <a:bodyPr/>
                    <a:lstStyle/>
                    <a:p>
                      <a:endParaRPr lang="en-US"/>
                    </a:p>
                  </a:txBody>
                  <a:tcPr/>
                </a:tc>
                <a:tc>
                  <a:txBody>
                    <a:bodyPr/>
                    <a:lstStyle/>
                    <a:p>
                      <a:pPr algn="l"/>
                      <a:r>
                        <a:rPr lang="en-CA" sz="1000" b="0" dirty="0">
                          <a:solidFill>
                            <a:srgbClr val="1E252B"/>
                          </a:solidFill>
                          <a:effectLst/>
                        </a:rPr>
                        <a:t>Synergistic combination of interventions</a:t>
                      </a:r>
                      <a:endParaRPr lang="en-CA" sz="1000" b="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9050" cap="flat" cmpd="sng" algn="ctr">
                      <a:solidFill>
                        <a:schemeClr val="accent2"/>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ADFE2">
                        <a:alpha val="45098"/>
                      </a:srgbClr>
                    </a:solidFill>
                  </a:tcPr>
                </a:tc>
                <a:tc>
                  <a:txBody>
                    <a:bodyPr/>
                    <a:lstStyle/>
                    <a:p>
                      <a:pPr marL="0" lvl="0" indent="0" algn="l">
                        <a:buFont typeface="Symbol" pitchFamily="2" charset="2"/>
                        <a:buNone/>
                      </a:pPr>
                      <a:r>
                        <a:rPr lang="en-CA" sz="900" dirty="0">
                          <a:solidFill>
                            <a:srgbClr val="1E252B"/>
                          </a:solidFill>
                          <a:effectLst/>
                        </a:rPr>
                        <a:t>An optimal combination of interventions is selected based on the likelihood that some interventions will interact with other interventions in ways that the ‘whole is greater than the sum of the parts,’ or that they simultaneously achieve multiple targets</a:t>
                      </a:r>
                    </a:p>
                  </a:txBody>
                  <a:tcPr marL="26617" marR="26617" marT="0" marB="0">
                    <a:lnL w="12700" cap="flat" cmpd="sng" algn="ctr">
                      <a:noFill/>
                      <a:prstDash val="solid"/>
                      <a:round/>
                      <a:headEnd type="none" w="med" len="med"/>
                      <a:tailEnd type="none" w="med" len="med"/>
                    </a:lnL>
                    <a:lnR w="19050" cap="flat" cmpd="sng" algn="ctr">
                      <a:solidFill>
                        <a:schemeClr val="accent2"/>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DADFE2">
                        <a:alpha val="45098"/>
                      </a:srgbClr>
                    </a:solidFill>
                  </a:tcPr>
                </a:tc>
                <a:extLst>
                  <a:ext uri="{0D108BD9-81ED-4DB2-BD59-A6C34878D82A}">
                    <a16:rowId xmlns:a16="http://schemas.microsoft.com/office/drawing/2014/main" val="438804998"/>
                  </a:ext>
                </a:extLst>
              </a:tr>
              <a:tr h="124246">
                <a:tc>
                  <a:txBody>
                    <a:bodyPr/>
                    <a:lstStyle/>
                    <a:p>
                      <a:pPr algn="ctr"/>
                      <a:endParaRPr lang="en-CA" sz="700" b="0" dirty="0">
                        <a:solidFill>
                          <a:schemeClr val="tx1"/>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2"/>
                      </a:solidFill>
                      <a:prstDash val="solid"/>
                      <a:round/>
                      <a:headEnd type="none" w="med" len="med"/>
                      <a:tailEnd type="none" w="med" len="med"/>
                    </a:lnT>
                    <a:lnB w="12700" cap="flat" cmpd="sng" algn="ctr">
                      <a:solidFill>
                        <a:srgbClr val="FFC057"/>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CA" sz="700" b="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2"/>
                      </a:solidFill>
                      <a:prstDash val="solid"/>
                      <a:round/>
                      <a:headEnd type="none" w="med" len="med"/>
                      <a:tailEnd type="none" w="med" len="med"/>
                    </a:lnT>
                    <a:lnB w="12700" cap="flat" cmpd="sng" algn="ctr">
                      <a:solidFill>
                        <a:srgbClr val="FFC057"/>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lvl="0" indent="0" algn="l">
                        <a:buFont typeface="Symbol" pitchFamily="2" charset="2"/>
                        <a:buNone/>
                      </a:pPr>
                      <a:endParaRPr lang="en-CA" sz="70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chemeClr val="accent2"/>
                      </a:solidFill>
                      <a:prstDash val="solid"/>
                      <a:round/>
                      <a:headEnd type="none" w="med" len="med"/>
                      <a:tailEnd type="none" w="med" len="med"/>
                    </a:lnT>
                    <a:lnB w="12700" cap="flat" cmpd="sng" algn="ctr">
                      <a:solidFill>
                        <a:srgbClr val="FFC057"/>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35070553"/>
                  </a:ext>
                </a:extLst>
              </a:tr>
              <a:tr h="393245">
                <a:tc rowSpan="4">
                  <a:txBody>
                    <a:bodyPr/>
                    <a:lstStyle/>
                    <a:p>
                      <a:pPr algn="ctr"/>
                      <a:r>
                        <a:rPr lang="en-CA" sz="1400" b="0" dirty="0">
                          <a:solidFill>
                            <a:schemeClr val="tx1"/>
                          </a:solidFill>
                          <a:effectLst/>
                        </a:rPr>
                        <a:t>How it is selected or developed </a:t>
                      </a:r>
                      <a:endParaRPr lang="en-CA" sz="1400" b="0" dirty="0">
                        <a:solidFill>
                          <a:schemeClr val="tx1"/>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solidFill>
                        <a:srgbClr val="FFC057"/>
                      </a:solidFill>
                      <a:prstDash val="solid"/>
                      <a:round/>
                      <a:headEnd type="none" w="med" len="med"/>
                      <a:tailEnd type="none" w="med" len="med"/>
                    </a:lnL>
                    <a:lnR w="12700" cap="flat" cmpd="sng" algn="ctr">
                      <a:solidFill>
                        <a:srgbClr val="FFC057"/>
                      </a:solidFill>
                      <a:prstDash val="solid"/>
                      <a:round/>
                      <a:headEnd type="none" w="med" len="med"/>
                      <a:tailEnd type="none" w="med" len="med"/>
                    </a:lnR>
                    <a:lnT w="12700" cap="flat" cmpd="sng" algn="ctr">
                      <a:solidFill>
                        <a:srgbClr val="FFC057"/>
                      </a:solidFill>
                      <a:prstDash val="solid"/>
                      <a:round/>
                      <a:headEnd type="none" w="med" len="med"/>
                      <a:tailEnd type="none" w="med" len="med"/>
                    </a:lnT>
                    <a:lnB w="12700" cap="flat" cmpd="sng" algn="ctr">
                      <a:solidFill>
                        <a:srgbClr val="FFC057"/>
                      </a:solidFill>
                      <a:prstDash val="solid"/>
                      <a:round/>
                      <a:headEnd type="none" w="med" len="med"/>
                      <a:tailEnd type="none" w="med" len="med"/>
                    </a:lnB>
                    <a:lnTlToBr w="12700" cmpd="sng">
                      <a:noFill/>
                      <a:prstDash val="solid"/>
                    </a:lnTlToBr>
                    <a:lnBlToTr w="12700" cmpd="sng">
                      <a:noFill/>
                      <a:prstDash val="solid"/>
                    </a:lnBlToTr>
                    <a:solidFill>
                      <a:srgbClr val="FFDEAB">
                        <a:alpha val="45098"/>
                      </a:srgbClr>
                    </a:solidFill>
                  </a:tcPr>
                </a:tc>
                <a:tc>
                  <a:txBody>
                    <a:bodyPr/>
                    <a:lstStyle/>
                    <a:p>
                      <a:pPr algn="l"/>
                      <a:r>
                        <a:rPr lang="en-CA" sz="1000" b="0" dirty="0">
                          <a:solidFill>
                            <a:srgbClr val="1E252B"/>
                          </a:solidFill>
                          <a:effectLst/>
                        </a:rPr>
                        <a:t>Evidence-based intervention selected </a:t>
                      </a:r>
                      <a:endParaRPr lang="en-CA" sz="1000" b="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solidFill>
                        <a:srgbClr val="FFC057"/>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57"/>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45098"/>
                      </a:schemeClr>
                    </a:solidFill>
                  </a:tcPr>
                </a:tc>
                <a:tc>
                  <a:txBody>
                    <a:bodyPr/>
                    <a:lstStyle/>
                    <a:p>
                      <a:pPr marL="0" lvl="0" indent="0" algn="l">
                        <a:buFont typeface="Symbol" pitchFamily="2" charset="2"/>
                        <a:buNone/>
                      </a:pPr>
                      <a:r>
                        <a:rPr lang="en-CA" sz="900" dirty="0">
                          <a:solidFill>
                            <a:srgbClr val="1E252B"/>
                          </a:solidFill>
                          <a:effectLst/>
                        </a:rPr>
                        <a:t>An intervention is selected from among interventions that have been shown to work for the same problem being experienced locally</a:t>
                      </a:r>
                    </a:p>
                  </a:txBody>
                  <a:tcPr marL="26617" marR="26617" marT="0" marB="0">
                    <a:lnL w="12700" cap="flat" cmpd="sng" algn="ctr">
                      <a:noFill/>
                      <a:prstDash val="solid"/>
                      <a:round/>
                      <a:headEnd type="none" w="med" len="med"/>
                      <a:tailEnd type="none" w="med" len="med"/>
                    </a:lnL>
                    <a:lnR w="12700" cap="flat" cmpd="sng" algn="ctr">
                      <a:solidFill>
                        <a:srgbClr val="FFC057"/>
                      </a:solidFill>
                      <a:prstDash val="solid"/>
                      <a:round/>
                      <a:headEnd type="none" w="med" len="med"/>
                      <a:tailEnd type="none" w="med" len="med"/>
                    </a:lnR>
                    <a:lnT w="12700" cap="flat" cmpd="sng" algn="ctr">
                      <a:solidFill>
                        <a:srgbClr val="FFC057"/>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45098"/>
                      </a:schemeClr>
                    </a:solidFill>
                  </a:tcPr>
                </a:tc>
                <a:extLst>
                  <a:ext uri="{0D108BD9-81ED-4DB2-BD59-A6C34878D82A}">
                    <a16:rowId xmlns:a16="http://schemas.microsoft.com/office/drawing/2014/main" val="624411749"/>
                  </a:ext>
                </a:extLst>
              </a:tr>
              <a:tr h="297700">
                <a:tc vMerge="1">
                  <a:txBody>
                    <a:bodyPr/>
                    <a:lstStyle/>
                    <a:p>
                      <a:endParaRPr lang="en-US"/>
                    </a:p>
                  </a:txBody>
                  <a:tcPr/>
                </a:tc>
                <a:tc>
                  <a:txBody>
                    <a:bodyPr/>
                    <a:lstStyle/>
                    <a:p>
                      <a:pPr algn="l"/>
                      <a:r>
                        <a:rPr lang="en-CA" sz="1000" b="0" dirty="0">
                          <a:solidFill>
                            <a:srgbClr val="1E252B"/>
                          </a:solidFill>
                          <a:effectLst/>
                        </a:rPr>
                        <a:t>New intervention developed </a:t>
                      </a:r>
                      <a:endParaRPr lang="en-CA" sz="1000" b="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solidFill>
                        <a:srgbClr val="FFC057"/>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ADFE2">
                        <a:alpha val="45098"/>
                      </a:srgbClr>
                    </a:solidFill>
                  </a:tcPr>
                </a:tc>
                <a:tc>
                  <a:txBody>
                    <a:bodyPr/>
                    <a:lstStyle/>
                    <a:p>
                      <a:pPr marL="0" lvl="0" indent="0" algn="l">
                        <a:buFont typeface="Symbol" pitchFamily="2" charset="2"/>
                        <a:buNone/>
                      </a:pPr>
                      <a:r>
                        <a:rPr lang="en-CA" sz="900" dirty="0">
                          <a:solidFill>
                            <a:srgbClr val="1E252B"/>
                          </a:solidFill>
                          <a:effectLst/>
                        </a:rPr>
                        <a:t>An intervention is designed by researchers, innovators and others</a:t>
                      </a:r>
                      <a:endParaRPr lang="en-CA" sz="90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noFill/>
                      <a:prstDash val="solid"/>
                      <a:round/>
                      <a:headEnd type="none" w="med" len="med"/>
                      <a:tailEnd type="none" w="med" len="med"/>
                    </a:lnL>
                    <a:lnR w="12700" cap="flat" cmpd="sng" algn="ctr">
                      <a:solidFill>
                        <a:srgbClr val="FFC057"/>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ADFE2">
                        <a:alpha val="45098"/>
                      </a:srgbClr>
                    </a:solidFill>
                  </a:tcPr>
                </a:tc>
                <a:extLst>
                  <a:ext uri="{0D108BD9-81ED-4DB2-BD59-A6C34878D82A}">
                    <a16:rowId xmlns:a16="http://schemas.microsoft.com/office/drawing/2014/main" val="3913412053"/>
                  </a:ext>
                </a:extLst>
              </a:tr>
              <a:tr h="319488">
                <a:tc vMerge="1">
                  <a:txBody>
                    <a:bodyPr/>
                    <a:lstStyle/>
                    <a:p>
                      <a:endParaRPr lang="en-US"/>
                    </a:p>
                  </a:txBody>
                  <a:tcPr/>
                </a:tc>
                <a:tc>
                  <a:txBody>
                    <a:bodyPr/>
                    <a:lstStyle/>
                    <a:p>
                      <a:pPr algn="l"/>
                      <a:r>
                        <a:rPr lang="en-CA" sz="1000" b="0" dirty="0">
                          <a:solidFill>
                            <a:srgbClr val="1E252B"/>
                          </a:solidFill>
                          <a:effectLst/>
                          <a:latin typeface="+mj-lt"/>
                          <a:ea typeface="Times New Roman" panose="02020603050405020304" pitchFamily="18" charset="0"/>
                          <a:cs typeface="Times New Roman" panose="02020603050405020304" pitchFamily="18" charset="0"/>
                        </a:rPr>
                        <a:t>Co-designed intervention</a:t>
                      </a:r>
                    </a:p>
                  </a:txBody>
                  <a:tcPr marL="26617" marR="26617" marT="0" marB="0">
                    <a:lnL w="12700" cap="flat" cmpd="sng" algn="ctr">
                      <a:solidFill>
                        <a:srgbClr val="FFC057"/>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45098"/>
                      </a:schemeClr>
                    </a:solidFill>
                  </a:tcPr>
                </a:tc>
                <a:tc>
                  <a:txBody>
                    <a:bodyPr/>
                    <a:lstStyle/>
                    <a:p>
                      <a:pPr marL="0" lvl="0" indent="0" algn="l">
                        <a:buFont typeface="Symbol" pitchFamily="2" charset="2"/>
                        <a:buNone/>
                      </a:pPr>
                      <a:r>
                        <a:rPr lang="en-CA" sz="900" dirty="0">
                          <a:solidFill>
                            <a:srgbClr val="1E252B"/>
                          </a:solidFill>
                          <a:effectLst/>
                          <a:latin typeface="+mj-lt"/>
                          <a:ea typeface="Times New Roman" panose="02020603050405020304" pitchFamily="18" charset="0"/>
                          <a:cs typeface="Times New Roman" panose="02020603050405020304" pitchFamily="18" charset="0"/>
                        </a:rPr>
                        <a:t>An intervention is co-developed by those who will receive it and/or those who will offer it, as well as researchers, innovators and others</a:t>
                      </a:r>
                    </a:p>
                  </a:txBody>
                  <a:tcPr marL="26617" marR="26617" marT="0" marB="0">
                    <a:lnL w="12700" cap="flat" cmpd="sng" algn="ctr">
                      <a:noFill/>
                      <a:prstDash val="solid"/>
                      <a:round/>
                      <a:headEnd type="none" w="med" len="med"/>
                      <a:tailEnd type="none" w="med" len="med"/>
                    </a:lnL>
                    <a:lnR w="12700" cap="flat" cmpd="sng" algn="ctr">
                      <a:solidFill>
                        <a:srgbClr val="FFC057"/>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45098"/>
                      </a:schemeClr>
                    </a:solidFill>
                  </a:tcPr>
                </a:tc>
                <a:extLst>
                  <a:ext uri="{0D108BD9-81ED-4DB2-BD59-A6C34878D82A}">
                    <a16:rowId xmlns:a16="http://schemas.microsoft.com/office/drawing/2014/main" val="1037173918"/>
                  </a:ext>
                </a:extLst>
              </a:tr>
              <a:tr h="335150">
                <a:tc vMerge="1">
                  <a:txBody>
                    <a:bodyPr/>
                    <a:lstStyle/>
                    <a:p>
                      <a:endParaRPr lang="en-US"/>
                    </a:p>
                  </a:txBody>
                  <a:tcPr/>
                </a:tc>
                <a:tc>
                  <a:txBody>
                    <a:bodyPr/>
                    <a:lstStyle/>
                    <a:p>
                      <a:pPr algn="l"/>
                      <a:r>
                        <a:rPr lang="en-CA" sz="1000" b="0" dirty="0">
                          <a:solidFill>
                            <a:srgbClr val="1E252B"/>
                          </a:solidFill>
                          <a:effectLst/>
                        </a:rPr>
                        <a:t>Community-led action</a:t>
                      </a:r>
                      <a:endParaRPr lang="en-CA" sz="1000" b="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solidFill>
                        <a:srgbClr val="FFC057"/>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C057"/>
                      </a:solidFill>
                      <a:prstDash val="solid"/>
                      <a:round/>
                      <a:headEnd type="none" w="med" len="med"/>
                      <a:tailEnd type="none" w="med" len="med"/>
                    </a:lnB>
                    <a:lnTlToBr w="12700" cmpd="sng">
                      <a:noFill/>
                      <a:prstDash val="solid"/>
                    </a:lnTlToBr>
                    <a:lnBlToTr w="12700" cmpd="sng">
                      <a:noFill/>
                      <a:prstDash val="solid"/>
                    </a:lnBlToTr>
                    <a:solidFill>
                      <a:srgbClr val="DADFE2">
                        <a:alpha val="45098"/>
                      </a:srgbClr>
                    </a:solidFill>
                  </a:tcPr>
                </a:tc>
                <a:tc>
                  <a:txBody>
                    <a:bodyPr/>
                    <a:lstStyle/>
                    <a:p>
                      <a:pPr marL="0" lvl="0" indent="0" algn="l">
                        <a:buFont typeface="Symbol" pitchFamily="2" charset="2"/>
                        <a:buNone/>
                      </a:pPr>
                      <a:r>
                        <a:rPr lang="en-CA" sz="900" dirty="0">
                          <a:solidFill>
                            <a:srgbClr val="1E252B"/>
                          </a:solidFill>
                          <a:effectLst/>
                        </a:rPr>
                        <a:t>An intervention is developed by representatives of the community who recognized the need for the intervention and who will receive it</a:t>
                      </a:r>
                      <a:endParaRPr lang="en-CA" sz="90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noFill/>
                      <a:prstDash val="solid"/>
                      <a:round/>
                      <a:headEnd type="none" w="med" len="med"/>
                      <a:tailEnd type="none" w="med" len="med"/>
                    </a:lnL>
                    <a:lnR w="12700" cap="flat" cmpd="sng" algn="ctr">
                      <a:solidFill>
                        <a:srgbClr val="FFC057"/>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FFC057"/>
                      </a:solidFill>
                      <a:prstDash val="solid"/>
                      <a:round/>
                      <a:headEnd type="none" w="med" len="med"/>
                      <a:tailEnd type="none" w="med" len="med"/>
                    </a:lnB>
                    <a:lnTlToBr w="12700" cmpd="sng">
                      <a:noFill/>
                      <a:prstDash val="solid"/>
                    </a:lnTlToBr>
                    <a:lnBlToTr w="12700" cmpd="sng">
                      <a:noFill/>
                      <a:prstDash val="solid"/>
                    </a:lnBlToTr>
                    <a:solidFill>
                      <a:srgbClr val="DADFE2">
                        <a:alpha val="45098"/>
                      </a:srgbClr>
                    </a:solidFill>
                  </a:tcPr>
                </a:tc>
                <a:extLst>
                  <a:ext uri="{0D108BD9-81ED-4DB2-BD59-A6C34878D82A}">
                    <a16:rowId xmlns:a16="http://schemas.microsoft.com/office/drawing/2014/main" val="1683812302"/>
                  </a:ext>
                </a:extLst>
              </a:tr>
              <a:tr h="124246">
                <a:tc>
                  <a:txBody>
                    <a:bodyPr/>
                    <a:lstStyle/>
                    <a:p>
                      <a:pPr algn="ctr"/>
                      <a:endParaRPr lang="en-CA" sz="700" b="0" dirty="0">
                        <a:solidFill>
                          <a:schemeClr val="tx1"/>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57"/>
                      </a:solidFill>
                      <a:prstDash val="solid"/>
                      <a:round/>
                      <a:headEnd type="none" w="med" len="med"/>
                      <a:tailEnd type="none" w="med" len="med"/>
                    </a:lnT>
                    <a:lnB w="12700" cap="flat" cmpd="sng" algn="ctr">
                      <a:solidFill>
                        <a:srgbClr val="CC76A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a:endParaRPr lang="en-CA" sz="700" b="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57"/>
                      </a:solidFill>
                      <a:prstDash val="solid"/>
                      <a:round/>
                      <a:headEnd type="none" w="med" len="med"/>
                      <a:tailEnd type="none" w="med" len="med"/>
                    </a:lnT>
                    <a:lnB w="12700" cap="flat" cmpd="sng" algn="ctr">
                      <a:solidFill>
                        <a:srgbClr val="CC76A6"/>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lvl="0" indent="0" algn="l">
                        <a:buFont typeface="Symbol" pitchFamily="2" charset="2"/>
                        <a:buNone/>
                      </a:pPr>
                      <a:endParaRPr lang="en-CA" sz="70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FC057"/>
                      </a:solidFill>
                      <a:prstDash val="solid"/>
                      <a:round/>
                      <a:headEnd type="none" w="med" len="med"/>
                      <a:tailEnd type="none" w="med" len="med"/>
                    </a:lnT>
                    <a:lnB w="12700" cap="flat" cmpd="sng" algn="ctr">
                      <a:solidFill>
                        <a:srgbClr val="CC76A6"/>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989588197"/>
                  </a:ext>
                </a:extLst>
              </a:tr>
              <a:tr h="499268">
                <a:tc rowSpan="2">
                  <a:txBody>
                    <a:bodyPr/>
                    <a:lstStyle/>
                    <a:p>
                      <a:pPr algn="ctr"/>
                      <a:r>
                        <a:rPr lang="en-CA" sz="1400" b="0" dirty="0">
                          <a:solidFill>
                            <a:schemeClr val="tx1"/>
                          </a:solidFill>
                          <a:effectLst/>
                        </a:rPr>
                        <a:t>How it is managed </a:t>
                      </a:r>
                    </a:p>
                    <a:p>
                      <a:pPr algn="ctr"/>
                      <a:r>
                        <a:rPr lang="en-CA" sz="1400" b="0" dirty="0">
                          <a:solidFill>
                            <a:schemeClr val="tx1"/>
                          </a:solidFill>
                          <a:effectLst/>
                        </a:rPr>
                        <a:t>over time</a:t>
                      </a:r>
                      <a:endParaRPr lang="en-CA" sz="1400" b="0" dirty="0">
                        <a:solidFill>
                          <a:schemeClr val="tx1"/>
                        </a:solidFill>
                        <a:effectLst/>
                        <a:latin typeface="+mj-lt"/>
                        <a:ea typeface="Times New Roman" panose="02020603050405020304" pitchFamily="18" charset="0"/>
                        <a:cs typeface="Times New Roman" panose="02020603050405020304" pitchFamily="18" charset="0"/>
                      </a:endParaRPr>
                    </a:p>
                  </a:txBody>
                  <a:tcPr marL="26617" marR="26617" marT="0" marB="0" anchor="ctr">
                    <a:lnL w="12700" cap="flat" cmpd="sng" algn="ctr">
                      <a:solidFill>
                        <a:srgbClr val="CC76A6"/>
                      </a:solidFill>
                      <a:prstDash val="solid"/>
                      <a:round/>
                      <a:headEnd type="none" w="med" len="med"/>
                      <a:tailEnd type="none" w="med" len="med"/>
                    </a:lnL>
                    <a:lnR w="12700" cap="flat" cmpd="sng" algn="ctr">
                      <a:solidFill>
                        <a:srgbClr val="CC76A6"/>
                      </a:solidFill>
                      <a:prstDash val="solid"/>
                      <a:round/>
                      <a:headEnd type="none" w="med" len="med"/>
                      <a:tailEnd type="none" w="med" len="med"/>
                    </a:lnR>
                    <a:lnT w="12700" cap="flat" cmpd="sng" algn="ctr">
                      <a:solidFill>
                        <a:srgbClr val="CC76A6"/>
                      </a:solidFill>
                      <a:prstDash val="solid"/>
                      <a:round/>
                      <a:headEnd type="none" w="med" len="med"/>
                      <a:tailEnd type="none" w="med" len="med"/>
                    </a:lnT>
                    <a:lnB w="12700" cap="flat" cmpd="sng" algn="ctr">
                      <a:solidFill>
                        <a:srgbClr val="CC76A6"/>
                      </a:solidFill>
                      <a:prstDash val="solid"/>
                      <a:round/>
                      <a:headEnd type="none" w="med" len="med"/>
                      <a:tailEnd type="none" w="med" len="med"/>
                    </a:lnB>
                    <a:lnTlToBr w="12700" cmpd="sng">
                      <a:noFill/>
                      <a:prstDash val="solid"/>
                    </a:lnTlToBr>
                    <a:lnBlToTr w="12700" cmpd="sng">
                      <a:noFill/>
                      <a:prstDash val="solid"/>
                    </a:lnBlToTr>
                    <a:solidFill>
                      <a:srgbClr val="E5BAD1">
                        <a:alpha val="45098"/>
                      </a:srgbClr>
                    </a:solidFill>
                  </a:tcPr>
                </a:tc>
                <a:tc>
                  <a:txBody>
                    <a:bodyPr/>
                    <a:lstStyle/>
                    <a:p>
                      <a:pPr algn="l"/>
                      <a:r>
                        <a:rPr lang="en-CA" sz="1000" b="0" dirty="0">
                          <a:solidFill>
                            <a:srgbClr val="1E252B"/>
                          </a:solidFill>
                          <a:effectLst/>
                        </a:rPr>
                        <a:t>Portfolio management</a:t>
                      </a:r>
                      <a:endParaRPr lang="en-CA" sz="1000" b="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solidFill>
                        <a:srgbClr val="CC76A6"/>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CC76A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45098"/>
                      </a:schemeClr>
                    </a:solidFill>
                  </a:tcPr>
                </a:tc>
                <a:tc>
                  <a:txBody>
                    <a:bodyPr/>
                    <a:lstStyle/>
                    <a:p>
                      <a:pPr marL="0" lvl="0" indent="0" algn="l">
                        <a:buFont typeface="Symbol" pitchFamily="2" charset="2"/>
                        <a:buNone/>
                      </a:pPr>
                      <a:r>
                        <a:rPr lang="en-CA" sz="900" dirty="0">
                          <a:solidFill>
                            <a:srgbClr val="1E252B"/>
                          </a:solidFill>
                          <a:effectLst/>
                        </a:rPr>
                        <a:t>An optimal portfolio is selected that achieves strategic objectives, reflects capacity to deliver, and balances the implementation of change initiatives and the maintenance of business-as-usual while optimizing return on investment</a:t>
                      </a:r>
                      <a:endParaRPr lang="en-CA" sz="90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noFill/>
                      <a:prstDash val="solid"/>
                      <a:round/>
                      <a:headEnd type="none" w="med" len="med"/>
                      <a:tailEnd type="none" w="med" len="med"/>
                    </a:lnL>
                    <a:lnR w="12700" cap="flat" cmpd="sng" algn="ctr">
                      <a:solidFill>
                        <a:srgbClr val="CC76A6"/>
                      </a:solidFill>
                      <a:prstDash val="solid"/>
                      <a:round/>
                      <a:headEnd type="none" w="med" len="med"/>
                      <a:tailEnd type="none" w="med" len="med"/>
                    </a:lnR>
                    <a:lnT w="12700" cap="flat" cmpd="sng" algn="ctr">
                      <a:solidFill>
                        <a:srgbClr val="CC76A6"/>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alpha val="45098"/>
                      </a:schemeClr>
                    </a:solidFill>
                  </a:tcPr>
                </a:tc>
                <a:extLst>
                  <a:ext uri="{0D108BD9-81ED-4DB2-BD59-A6C34878D82A}">
                    <a16:rowId xmlns:a16="http://schemas.microsoft.com/office/drawing/2014/main" val="1443558113"/>
                  </a:ext>
                </a:extLst>
              </a:tr>
              <a:tr h="499268">
                <a:tc vMerge="1">
                  <a:txBody>
                    <a:bodyPr/>
                    <a:lstStyle/>
                    <a:p>
                      <a:endParaRPr lang="en-US"/>
                    </a:p>
                  </a:txBody>
                  <a:tcPr/>
                </a:tc>
                <a:tc>
                  <a:txBody>
                    <a:bodyPr/>
                    <a:lstStyle/>
                    <a:p>
                      <a:pPr algn="l"/>
                      <a:r>
                        <a:rPr lang="en-CA" sz="1000" b="0" dirty="0">
                          <a:solidFill>
                            <a:srgbClr val="1E252B"/>
                          </a:solidFill>
                          <a:effectLst/>
                        </a:rPr>
                        <a:t>Systems thinking</a:t>
                      </a:r>
                      <a:endParaRPr lang="en-CA" sz="1000" b="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solidFill>
                        <a:srgbClr val="CC76A6"/>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C76A6"/>
                      </a:solidFill>
                      <a:prstDash val="solid"/>
                      <a:round/>
                      <a:headEnd type="none" w="med" len="med"/>
                      <a:tailEnd type="none" w="med" len="med"/>
                    </a:lnB>
                    <a:lnTlToBr w="12700" cmpd="sng">
                      <a:noFill/>
                      <a:prstDash val="solid"/>
                    </a:lnTlToBr>
                    <a:lnBlToTr w="12700" cmpd="sng">
                      <a:noFill/>
                      <a:prstDash val="solid"/>
                    </a:lnBlToTr>
                    <a:solidFill>
                      <a:srgbClr val="DADFE2">
                        <a:alpha val="45098"/>
                      </a:srgbClr>
                    </a:solidFill>
                  </a:tcPr>
                </a:tc>
                <a:tc>
                  <a:txBody>
                    <a:bodyPr/>
                    <a:lstStyle/>
                    <a:p>
                      <a:pPr marL="0" lvl="0" indent="0" algn="l">
                        <a:buFont typeface="Symbol" pitchFamily="2" charset="2"/>
                        <a:buNone/>
                      </a:pPr>
                      <a:r>
                        <a:rPr lang="en-CA" sz="900" dirty="0">
                          <a:solidFill>
                            <a:srgbClr val="1E252B"/>
                          </a:solidFill>
                          <a:effectLst/>
                        </a:rPr>
                        <a:t>Interventions are combined, adapted and replaced based on an understanding of patterns in their interrelationships and interactions within complex adaptive systems that are themselves constantly changing in unpredictable ways </a:t>
                      </a:r>
                      <a:endParaRPr lang="en-CA" sz="900" dirty="0">
                        <a:solidFill>
                          <a:srgbClr val="1E252B"/>
                        </a:solidFill>
                        <a:effectLst/>
                        <a:latin typeface="+mj-lt"/>
                        <a:ea typeface="Times New Roman" panose="02020603050405020304" pitchFamily="18" charset="0"/>
                        <a:cs typeface="Times New Roman" panose="02020603050405020304" pitchFamily="18" charset="0"/>
                      </a:endParaRPr>
                    </a:p>
                  </a:txBody>
                  <a:tcPr marL="26617" marR="26617" marT="0" marB="0">
                    <a:lnL w="12700" cap="flat" cmpd="sng" algn="ctr">
                      <a:noFill/>
                      <a:prstDash val="solid"/>
                      <a:round/>
                      <a:headEnd type="none" w="med" len="med"/>
                      <a:tailEnd type="none" w="med" len="med"/>
                    </a:lnL>
                    <a:lnR w="12700" cap="flat" cmpd="sng" algn="ctr">
                      <a:solidFill>
                        <a:srgbClr val="CC76A6"/>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CC76A6"/>
                      </a:solidFill>
                      <a:prstDash val="solid"/>
                      <a:round/>
                      <a:headEnd type="none" w="med" len="med"/>
                      <a:tailEnd type="none" w="med" len="med"/>
                    </a:lnB>
                    <a:lnTlToBr w="12700" cmpd="sng">
                      <a:noFill/>
                      <a:prstDash val="solid"/>
                    </a:lnTlToBr>
                    <a:lnBlToTr w="12700" cmpd="sng">
                      <a:noFill/>
                      <a:prstDash val="solid"/>
                    </a:lnBlToTr>
                    <a:solidFill>
                      <a:srgbClr val="DADFE2">
                        <a:alpha val="45098"/>
                      </a:srgbClr>
                    </a:solidFill>
                  </a:tcPr>
                </a:tc>
                <a:extLst>
                  <a:ext uri="{0D108BD9-81ED-4DB2-BD59-A6C34878D82A}">
                    <a16:rowId xmlns:a16="http://schemas.microsoft.com/office/drawing/2014/main" val="3841412472"/>
                  </a:ext>
                </a:extLst>
              </a:tr>
            </a:tbl>
          </a:graphicData>
        </a:graphic>
      </p:graphicFrame>
      <p:sp>
        <p:nvSpPr>
          <p:cNvPr id="10" name="Slide Number">
            <a:extLst>
              <a:ext uri="{FF2B5EF4-FFF2-40B4-BE49-F238E27FC236}">
                <a16:creationId xmlns:a16="http://schemas.microsoft.com/office/drawing/2014/main" id="{A128879E-194F-354E-96E3-58933787E409}"/>
              </a:ext>
            </a:extLst>
          </p:cNvPr>
          <p:cNvSpPr txBox="1">
            <a:spLocks/>
          </p:cNvSpPr>
          <p:nvPr/>
        </p:nvSpPr>
        <p:spPr>
          <a:xfrm>
            <a:off x="11527848" y="5826020"/>
            <a:ext cx="618565" cy="470648"/>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chemeClr val="bg1"/>
                </a:solidFill>
                <a:effectLst/>
                <a:uFillTx/>
                <a:latin typeface="Arial" panose="020B0604020202020204" pitchFamily="34" charset="0"/>
                <a:ea typeface="+mj-ea"/>
                <a:cs typeface="Arial" panose="020B0604020202020204" pitchFamily="34" charset="0"/>
                <a:sym typeface="Arial"/>
              </a:defRPr>
            </a:lvl1pPr>
            <a:lvl2pPr marL="0" marR="0" indent="457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2pPr>
            <a:lvl3pPr marL="0" marR="0" indent="914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3pPr>
            <a:lvl4pPr marL="0" marR="0" indent="1371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4pPr>
            <a:lvl5pPr marL="0" marR="0" indent="18288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5pPr>
            <a:lvl6pPr marL="0" marR="0" indent="22860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6pPr>
            <a:lvl7pPr marL="0" marR="0" indent="27432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7pPr>
            <a:lvl8pPr marL="0" marR="0" indent="32004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8pPr>
            <a:lvl9pPr marL="0" marR="0" indent="365760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lvl9pPr>
          </a:lstStyle>
          <a:p>
            <a:pPr algn="r"/>
            <a:fld id="{86CB4B4D-7CA3-9044-876B-883B54F8677D}" type="slidenum">
              <a:rPr lang="en-CA" sz="2000" smtClean="0">
                <a:solidFill>
                  <a:srgbClr val="0F447C"/>
                </a:solidFill>
              </a:rPr>
              <a:pPr algn="r"/>
              <a:t>1</a:t>
            </a:fld>
            <a:endParaRPr lang="en-CA" sz="2000" dirty="0">
              <a:solidFill>
                <a:srgbClr val="0F447C"/>
              </a:solidFill>
            </a:endParaRPr>
          </a:p>
        </p:txBody>
      </p:sp>
      <p:sp>
        <p:nvSpPr>
          <p:cNvPr id="7" name="Rectangle 6">
            <a:extLst>
              <a:ext uri="{FF2B5EF4-FFF2-40B4-BE49-F238E27FC236}">
                <a16:creationId xmlns:a16="http://schemas.microsoft.com/office/drawing/2014/main" id="{D27ACCC0-97E7-FB43-9C16-966FFD4401B8}"/>
              </a:ext>
            </a:extLst>
          </p:cNvPr>
          <p:cNvSpPr/>
          <p:nvPr/>
        </p:nvSpPr>
        <p:spPr>
          <a:xfrm>
            <a:off x="322683" y="512931"/>
            <a:ext cx="8355454" cy="400110"/>
          </a:xfrm>
          <a:prstGeom prst="rect">
            <a:avLst/>
          </a:prstGeom>
        </p:spPr>
        <p:txBody>
          <a:bodyPr wrap="square">
            <a:spAutoFit/>
          </a:bodyPr>
          <a:lstStyle/>
          <a:p>
            <a:r>
              <a:rPr lang="en-CA" sz="2000" b="1" dirty="0">
                <a:solidFill>
                  <a:srgbClr val="0F447C"/>
                </a:solidFill>
                <a:cs typeface="Arial" panose="020B0604020202020204" pitchFamily="34" charset="0"/>
              </a:rPr>
              <a:t>2.3 </a:t>
            </a:r>
            <a:r>
              <a:rPr lang="en-CA" sz="2000" dirty="0">
                <a:solidFill>
                  <a:srgbClr val="264878"/>
                </a:solidFill>
                <a:latin typeface="Helvetica" pitchFamily="2" charset="0"/>
              </a:rPr>
              <a:t>Ways of addressing challenges</a:t>
            </a:r>
          </a:p>
        </p:txBody>
      </p:sp>
    </p:spTree>
    <p:extLst>
      <p:ext uri="{BB962C8B-B14F-4D97-AF65-F5344CB8AC3E}">
        <p14:creationId xmlns:p14="http://schemas.microsoft.com/office/powerpoint/2010/main" val="2787063832"/>
      </p:ext>
    </p:extLst>
  </p:cSld>
  <p:clrMapOvr>
    <a:masterClrMapping/>
  </p:clrMapOvr>
  <p:transition spd="med"/>
</p:sld>
</file>

<file path=ppt/theme/theme1.xml><?xml version="1.0" encoding="utf-8"?>
<a:theme xmlns:a="http://schemas.openxmlformats.org/drawingml/2006/main" name="2_Blank Presentation">
  <a:themeElements>
    <a:clrScheme name="Oct 26">
      <a:dk1>
        <a:srgbClr val="234776"/>
      </a:dk1>
      <a:lt1>
        <a:srgbClr val="FEFFFE"/>
      </a:lt1>
      <a:dk2>
        <a:srgbClr val="F0F3F5"/>
      </a:dk2>
      <a:lt2>
        <a:srgbClr val="F0F3F5"/>
      </a:lt2>
      <a:accent1>
        <a:srgbClr val="E8F6FA"/>
      </a:accent1>
      <a:accent2>
        <a:srgbClr val="8BD2E5"/>
      </a:accent2>
      <a:accent3>
        <a:srgbClr val="F0F3F5"/>
      </a:accent3>
      <a:accent4>
        <a:srgbClr val="F0F3F5"/>
      </a:accent4>
      <a:accent5>
        <a:srgbClr val="E8F6FA"/>
      </a:accent5>
      <a:accent6>
        <a:srgbClr val="234776"/>
      </a:accent6>
      <a:hlink>
        <a:srgbClr val="234776"/>
      </a:hlink>
      <a:folHlink>
        <a:srgbClr val="234776"/>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_Blank Presentation">
  <a:themeElements>
    <a:clrScheme name="2_Blank Presentation">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2_Blank Presentation">
      <a:majorFont>
        <a:latin typeface="Arial"/>
        <a:ea typeface="Arial"/>
        <a:cs typeface="Arial"/>
      </a:majorFont>
      <a:minorFont>
        <a:latin typeface="Helvetica"/>
        <a:ea typeface="Helvetica"/>
        <a:cs typeface="Helvetica"/>
      </a:minorFont>
    </a:fontScheme>
    <a:fmtScheme name="2_Blank Presentat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000000"/>
            </a:solidFill>
            <a:effectLst/>
            <a:uFillTx/>
            <a:latin typeface="+mj-lt"/>
            <a:ea typeface="+mj-ea"/>
            <a:cs typeface="+mj-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27018</TotalTime>
  <Words>309</Words>
  <Application>Microsoft Macintosh PowerPoint</Application>
  <PresentationFormat>Widescreen</PresentationFormat>
  <Paragraphs>28</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 Light</vt:lpstr>
      <vt:lpstr>Helvetica</vt:lpstr>
      <vt:lpstr>Helvetica Neue</vt:lpstr>
      <vt:lpstr>Symbol</vt:lpstr>
      <vt:lpstr>2_Blank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COVID-END Advocating Working Group</dc:title>
  <dc:creator>Lavis, John</dc:creator>
  <cp:lastModifiedBy>Verma, Jennifer</cp:lastModifiedBy>
  <cp:revision>513</cp:revision>
  <cp:lastPrinted>2021-10-15T02:33:08Z</cp:lastPrinted>
  <dcterms:modified xsi:type="dcterms:W3CDTF">2021-12-14T16:25:56Z</dcterms:modified>
</cp:coreProperties>
</file>