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
  </p:notesMasterIdLst>
  <p:handoutMasterIdLst>
    <p:handoutMasterId r:id="rId4"/>
  </p:handoutMasterIdLst>
  <p:sldIdLst>
    <p:sldId id="673" r:id="rId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15:guide id="1" pos="3908" userDrawn="1">
          <p15:clr>
            <a:srgbClr val="A4A3A4"/>
          </p15:clr>
        </p15:guide>
        <p15:guide id="2" orient="horz" pos="21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ma, Jennifer" initials="VJ" lastIdx="2" clrIdx="0">
    <p:extLst>
      <p:ext uri="{19B8F6BF-5375-455C-9EA6-DF929625EA0E}">
        <p15:presenceInfo xmlns:p15="http://schemas.microsoft.com/office/powerpoint/2012/main" userId="S::vermaj5@mcmaster.ca::78ab9c5b-20fe-416a-ba3c-d7dfe6316f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CCE5"/>
    <a:srgbClr val="CDE5B2"/>
    <a:srgbClr val="E5BAD1"/>
    <a:srgbClr val="FFDEAB"/>
    <a:srgbClr val="DADFE2"/>
    <a:srgbClr val="99CC66"/>
    <a:srgbClr val="CC76A6"/>
    <a:srgbClr val="FFC057"/>
    <a:srgbClr val="8DD2E5"/>
    <a:srgbClr val="66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59"/>
    <p:restoredTop sz="91471"/>
  </p:normalViewPr>
  <p:slideViewPr>
    <p:cSldViewPr snapToGrid="0" snapToObjects="1">
      <p:cViewPr varScale="1">
        <p:scale>
          <a:sx n="100" d="100"/>
          <a:sy n="100" d="100"/>
        </p:scale>
        <p:origin x="1112" y="184"/>
      </p:cViewPr>
      <p:guideLst>
        <p:guide pos="3908"/>
        <p:guide orient="horz" pos="2137"/>
      </p:guideLst>
    </p:cSldViewPr>
  </p:slideViewPr>
  <p:notesTextViewPr>
    <p:cViewPr>
      <p:scale>
        <a:sx n="20" d="100"/>
        <a:sy n="20" d="100"/>
      </p:scale>
      <p:origin x="0" y="0"/>
    </p:cViewPr>
  </p:notesTextViewPr>
  <p:notesViewPr>
    <p:cSldViewPr snapToGrid="0" snapToObjects="1">
      <p:cViewPr varScale="1">
        <p:scale>
          <a:sx n="97" d="100"/>
          <a:sy n="97" d="100"/>
        </p:scale>
        <p:origin x="360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667326-FF4E-6E4F-8A68-0D5EE00352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FF6B07B-574C-0849-AF6D-2AA34A277B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807BE9-0539-434B-A0C4-0E9F489EE244}" type="datetimeFigureOut">
              <a:rPr lang="en-US" smtClean="0"/>
              <a:t>11/24/21</a:t>
            </a:fld>
            <a:endParaRPr lang="en-US"/>
          </a:p>
        </p:txBody>
      </p:sp>
      <p:sp>
        <p:nvSpPr>
          <p:cNvPr id="4" name="Footer Placeholder 3">
            <a:extLst>
              <a:ext uri="{FF2B5EF4-FFF2-40B4-BE49-F238E27FC236}">
                <a16:creationId xmlns:a16="http://schemas.microsoft.com/office/drawing/2014/main" id="{0606C95E-7039-544B-A13A-D695C550F9B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9BDF77-90E7-F944-848D-B2E1B164C66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773207D-66C1-A64A-90BC-6A7334802020}" type="slidenum">
              <a:rPr lang="en-US" smtClean="0"/>
              <a:t>‹#›</a:t>
            </a:fld>
            <a:endParaRPr lang="en-US"/>
          </a:p>
        </p:txBody>
      </p:sp>
    </p:spTree>
    <p:extLst>
      <p:ext uri="{BB962C8B-B14F-4D97-AF65-F5344CB8AC3E}">
        <p14:creationId xmlns:p14="http://schemas.microsoft.com/office/powerpoint/2010/main" val="3403725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381000" y="685800"/>
            <a:ext cx="6096000" cy="3429000"/>
          </a:xfrm>
          <a:prstGeom prst="rect">
            <a:avLst/>
          </a:prstGeom>
        </p:spPr>
        <p:txBody>
          <a:bodyPr/>
          <a:lstStyle/>
          <a:p>
            <a:endParaRPr/>
          </a:p>
        </p:txBody>
      </p:sp>
      <p:sp>
        <p:nvSpPr>
          <p:cNvPr id="118" name="Shape 1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RECORD</a:t>
            </a:r>
          </a:p>
        </p:txBody>
      </p:sp>
    </p:spTree>
    <p:extLst>
      <p:ext uri="{BB962C8B-B14F-4D97-AF65-F5344CB8AC3E}">
        <p14:creationId xmlns:p14="http://schemas.microsoft.com/office/powerpoint/2010/main" val="2601979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8" name="Title Text"/>
          <p:cNvSpPr txBox="1">
            <a:spLocks noGrp="1"/>
          </p:cNvSpPr>
          <p:nvPr>
            <p:ph type="title"/>
          </p:nvPr>
        </p:nvSpPr>
        <p:spPr>
          <a:xfrm>
            <a:off x="609600" y="1143000"/>
            <a:ext cx="4011085" cy="1162050"/>
          </a:xfrm>
          <a:prstGeom prst="rect">
            <a:avLst/>
          </a:prstGeom>
        </p:spPr>
        <p:txBody>
          <a:bodyPr anchor="b"/>
          <a:lstStyle>
            <a:lvl1pPr algn="l">
              <a:defRPr sz="2000" b="1"/>
            </a:lvl1pPr>
          </a:lstStyle>
          <a:p>
            <a:r>
              <a:t>Title Text</a:t>
            </a:r>
          </a:p>
        </p:txBody>
      </p:sp>
      <p:sp>
        <p:nvSpPr>
          <p:cNvPr id="89" name="Body Level One…"/>
          <p:cNvSpPr txBox="1">
            <a:spLocks noGrp="1"/>
          </p:cNvSpPr>
          <p:nvPr>
            <p:ph type="body" idx="1"/>
          </p:nvPr>
        </p:nvSpPr>
        <p:spPr>
          <a:xfrm>
            <a:off x="4766733" y="1143003"/>
            <a:ext cx="6815667" cy="4983163"/>
          </a:xfrm>
          <a:prstGeom prst="rect">
            <a:avLst/>
          </a:prstGeom>
        </p:spPr>
        <p:txBody>
          <a:bodyPr>
            <a:normAutofit/>
          </a:bodyPr>
          <a:lstStyle>
            <a:lvl1pPr>
              <a:spcBef>
                <a:spcPts val="700"/>
              </a:spcBef>
              <a:defRPr sz="3200"/>
            </a:lvl1pPr>
            <a:lvl2pPr marL="783771" indent="-326571">
              <a:spcBef>
                <a:spcPts val="700"/>
              </a:spcBef>
              <a:defRPr sz="3200"/>
            </a:lvl2pPr>
            <a:lvl3pPr marL="1219200" indent="-304800">
              <a:spcBef>
                <a:spcPts val="700"/>
              </a:spcBef>
              <a:defRPr sz="3200"/>
            </a:lvl3pPr>
            <a:lvl4pPr marL="1737360" indent="-365760">
              <a:spcBef>
                <a:spcPts val="700"/>
              </a:spcBef>
              <a:defRPr sz="3200"/>
            </a:lvl4pPr>
            <a:lvl5pPr marL="2194560" indent="-36576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90" name="Text Placeholder 3"/>
          <p:cNvSpPr>
            <a:spLocks noGrp="1"/>
          </p:cNvSpPr>
          <p:nvPr>
            <p:ph type="body" sz="quarter" idx="21"/>
          </p:nvPr>
        </p:nvSpPr>
        <p:spPr>
          <a:xfrm>
            <a:off x="609601" y="2305053"/>
            <a:ext cx="4011087" cy="3821113"/>
          </a:xfrm>
          <a:prstGeom prst="rect">
            <a:avLst/>
          </a:prstGeom>
        </p:spPr>
        <p:txBody>
          <a:bodyPr>
            <a:normAutofit/>
          </a:bodyPr>
          <a:lstStyle>
            <a:lvl1pPr marL="0" indent="0">
              <a:spcBef>
                <a:spcPts val="300"/>
              </a:spcBef>
              <a:buSzTx/>
              <a:buNone/>
              <a:defRPr sz="1400"/>
            </a:lvl1pPr>
          </a:lstStyle>
          <a:p>
            <a:pPr marL="0" indent="0">
              <a:spcBef>
                <a:spcPts val="300"/>
              </a:spcBef>
              <a:buSzTx/>
              <a:buNone/>
              <a:defRPr sz="1400"/>
            </a:pPr>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p:spTree>
      <p:nvGrpSpPr>
        <p:cNvPr id="1" name=""/>
        <p:cNvGrpSpPr/>
        <p:nvPr/>
      </p:nvGrpSpPr>
      <p:grpSpPr>
        <a:xfrm>
          <a:off x="0" y="0"/>
          <a:ext cx="0" cy="0"/>
          <a:chOff x="0" y="0"/>
          <a:chExt cx="0" cy="0"/>
        </a:xfrm>
      </p:grpSpPr>
      <p:sp>
        <p:nvSpPr>
          <p:cNvPr id="108" name="Author and Date"/>
          <p:cNvSpPr txBox="1">
            <a:spLocks noGrp="1"/>
          </p:cNvSpPr>
          <p:nvPr>
            <p:ph type="body" sz="quarter" idx="21" hasCustomPrompt="1"/>
          </p:nvPr>
        </p:nvSpPr>
        <p:spPr>
          <a:xfrm>
            <a:off x="600671" y="5304698"/>
            <a:ext cx="10985503" cy="238868"/>
          </a:xfrm>
          <a:prstGeom prst="rect">
            <a:avLst/>
          </a:prstGeom>
          <a:ln w="3175"/>
        </p:spPr>
        <p:txBody>
          <a:bodyPr lIns="17144" tIns="17144" rIns="17144" bIns="17144">
            <a:normAutofit/>
          </a:bodyPr>
          <a:lstStyle>
            <a:lvl1pPr marL="0" indent="0" defTabSz="338454">
              <a:spcBef>
                <a:spcPts val="0"/>
              </a:spcBef>
              <a:buSzTx/>
              <a:buNone/>
              <a:defRPr sz="1476" b="1">
                <a:latin typeface="Helvetica Neue"/>
                <a:ea typeface="Helvetica Neue"/>
                <a:cs typeface="Helvetica Neue"/>
                <a:sym typeface="Helvetica Neue"/>
              </a:defRPr>
            </a:lvl1pPr>
          </a:lstStyle>
          <a:p>
            <a:r>
              <a:t>Author and Date</a:t>
            </a:r>
          </a:p>
        </p:txBody>
      </p:sp>
      <p:sp>
        <p:nvSpPr>
          <p:cNvPr id="109" name="Presentation Title"/>
          <p:cNvSpPr txBox="1">
            <a:spLocks noGrp="1"/>
          </p:cNvSpPr>
          <p:nvPr>
            <p:ph type="title" hasCustomPrompt="1"/>
          </p:nvPr>
        </p:nvSpPr>
        <p:spPr>
          <a:xfrm>
            <a:off x="603250" y="1822871"/>
            <a:ext cx="10985503" cy="1743076"/>
          </a:xfrm>
          <a:prstGeom prst="rect">
            <a:avLst/>
          </a:prstGeom>
        </p:spPr>
        <p:txBody>
          <a:bodyPr lIns="19050" tIns="19050" rIns="19050" bIns="19050" anchor="b"/>
          <a:lstStyle>
            <a:lvl1pPr algn="l" defTabSz="1219169">
              <a:lnSpc>
                <a:spcPct val="80000"/>
              </a:lnSpc>
              <a:defRPr sz="5800" b="1" spc="-116">
                <a:solidFill>
                  <a:srgbClr val="000000"/>
                </a:solidFill>
                <a:latin typeface="Helvetica Neue"/>
                <a:ea typeface="Helvetica Neue"/>
                <a:cs typeface="Helvetica Neue"/>
                <a:sym typeface="Helvetica Neue"/>
              </a:defRPr>
            </a:lvl1pPr>
          </a:lstStyle>
          <a:p>
            <a:r>
              <a:t>Presentation Title</a:t>
            </a:r>
          </a:p>
        </p:txBody>
      </p:sp>
      <p:sp>
        <p:nvSpPr>
          <p:cNvPr id="110" name="Body Level One…"/>
          <p:cNvSpPr txBox="1">
            <a:spLocks noGrp="1"/>
          </p:cNvSpPr>
          <p:nvPr>
            <p:ph type="body" sz="quarter" idx="1" hasCustomPrompt="1"/>
          </p:nvPr>
        </p:nvSpPr>
        <p:spPr>
          <a:xfrm>
            <a:off x="600672" y="3565946"/>
            <a:ext cx="10985501" cy="714376"/>
          </a:xfrm>
          <a:prstGeom prst="rect">
            <a:avLst/>
          </a:prstGeom>
        </p:spPr>
        <p:txBody>
          <a:bodyPr lIns="19050" tIns="19050" rIns="19050" bIns="19050">
            <a:normAutofit/>
          </a:bodyPr>
          <a:lstStyle>
            <a:lvl1pPr marL="0" indent="0" defTabSz="412750">
              <a:spcBef>
                <a:spcPts val="0"/>
              </a:spcBef>
              <a:buSzTx/>
              <a:buNone/>
              <a:defRPr sz="2600" b="1">
                <a:latin typeface="Helvetica Neue"/>
                <a:ea typeface="Helvetica Neue"/>
                <a:cs typeface="Helvetica Neue"/>
                <a:sym typeface="Helvetica Neue"/>
              </a:defRPr>
            </a:lvl1pPr>
            <a:lvl2pPr marL="0" indent="457200" defTabSz="412750">
              <a:spcBef>
                <a:spcPts val="0"/>
              </a:spcBef>
              <a:buSzTx/>
              <a:buNone/>
              <a:defRPr sz="2600" b="1">
                <a:latin typeface="Helvetica Neue"/>
                <a:ea typeface="Helvetica Neue"/>
                <a:cs typeface="Helvetica Neue"/>
                <a:sym typeface="Helvetica Neue"/>
              </a:defRPr>
            </a:lvl2pPr>
            <a:lvl3pPr marL="0" indent="914400" defTabSz="412750">
              <a:spcBef>
                <a:spcPts val="0"/>
              </a:spcBef>
              <a:buSzTx/>
              <a:buNone/>
              <a:defRPr sz="2600" b="1">
                <a:latin typeface="Helvetica Neue"/>
                <a:ea typeface="Helvetica Neue"/>
                <a:cs typeface="Helvetica Neue"/>
                <a:sym typeface="Helvetica Neue"/>
              </a:defRPr>
            </a:lvl3pPr>
            <a:lvl4pPr marL="0" indent="1371600" defTabSz="412750">
              <a:spcBef>
                <a:spcPts val="0"/>
              </a:spcBef>
              <a:buSzTx/>
              <a:buNone/>
              <a:defRPr sz="2600" b="1">
                <a:latin typeface="Helvetica Neue"/>
                <a:ea typeface="Helvetica Neue"/>
                <a:cs typeface="Helvetica Neue"/>
                <a:sym typeface="Helvetica Neue"/>
              </a:defRPr>
            </a:lvl4pPr>
            <a:lvl5pPr marL="0" indent="1828800" defTabSz="412750">
              <a:spcBef>
                <a:spcPts val="0"/>
              </a:spcBef>
              <a:buSzTx/>
              <a:buNone/>
              <a:defRPr sz="2600" b="1">
                <a:latin typeface="Helvetica Neue"/>
                <a:ea typeface="Helvetica Neue"/>
                <a:cs typeface="Helvetica Neue"/>
                <a:sym typeface="Helvetica Neue"/>
              </a:defRPr>
            </a:lvl5pPr>
          </a:lstStyle>
          <a:p>
            <a:r>
              <a:t>Presentation Subtitle</a:t>
            </a:r>
          </a:p>
          <a:p>
            <a:pPr lvl="1"/>
            <a:endParaRPr/>
          </a:p>
          <a:p>
            <a:pPr lvl="2"/>
            <a:endParaRPr/>
          </a:p>
          <a:p>
            <a:pPr lvl="3"/>
            <a:endParaRPr/>
          </a:p>
          <a:p>
            <a:pPr lvl="4"/>
            <a:endParaRPr/>
          </a:p>
        </p:txBody>
      </p:sp>
      <p:sp>
        <p:nvSpPr>
          <p:cNvPr id="111" name="Slide Number"/>
          <p:cNvSpPr txBox="1">
            <a:spLocks noGrp="1"/>
          </p:cNvSpPr>
          <p:nvPr>
            <p:ph type="sldNum" sz="quarter" idx="2"/>
          </p:nvPr>
        </p:nvSpPr>
        <p:spPr>
          <a:xfrm>
            <a:off x="6011123" y="5726129"/>
            <a:ext cx="163506" cy="176972"/>
          </a:xfrm>
          <a:prstGeom prst="rect">
            <a:avLst/>
          </a:prstGeom>
        </p:spPr>
        <p:txBody>
          <a:bodyPr lIns="19050" tIns="19050" rIns="19050" bIns="19050" anchor="b"/>
          <a:lstStyle>
            <a:lvl1pPr algn="ctr" defTabSz="292100">
              <a:defRPr sz="900">
                <a:latin typeface="Helvetica Neue"/>
                <a:ea typeface="Helvetica Neue"/>
                <a:cs typeface="Helvetica Neue"/>
                <a:sym typeface="Helvetica Neue"/>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13" name="Picture 12" descr="A picture containing rectangle&#10;&#10;Description automatically generated">
            <a:extLst>
              <a:ext uri="{FF2B5EF4-FFF2-40B4-BE49-F238E27FC236}">
                <a16:creationId xmlns:a16="http://schemas.microsoft.com/office/drawing/2014/main" id="{BC4DDD9E-E6D4-7142-B791-885B63EBD7B6}"/>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9168" b="34122"/>
          <a:stretch/>
        </p:blipFill>
        <p:spPr>
          <a:xfrm flipH="1">
            <a:off x="-7495" y="-178877"/>
            <a:ext cx="12206990" cy="1397436"/>
          </a:xfrm>
          <a:prstGeom prst="rect">
            <a:avLst/>
          </a:prstGeom>
          <a:effectLst>
            <a:outerShdw blurRad="293794" dist="50800" dir="5400000" sx="97000" sy="97000" algn="ctr" rotWithShape="0">
              <a:srgbClr val="000000">
                <a:alpha val="9000"/>
              </a:srgbClr>
            </a:outerShdw>
          </a:effectLst>
        </p:spPr>
      </p:pic>
      <p:pic>
        <p:nvPicPr>
          <p:cNvPr id="9" name="Picture 8" descr="A picture containing text, sign&#10;&#10;Description automatically generated">
            <a:extLst>
              <a:ext uri="{FF2B5EF4-FFF2-40B4-BE49-F238E27FC236}">
                <a16:creationId xmlns:a16="http://schemas.microsoft.com/office/drawing/2014/main" id="{B078C5CC-A4A5-C84A-BFA7-4D55E47AA42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427158" y="72800"/>
            <a:ext cx="2671581" cy="872213"/>
          </a:xfrm>
          <a:prstGeom prst="rect">
            <a:avLst/>
          </a:prstGeom>
        </p:spPr>
      </p:pic>
      <p:sp>
        <p:nvSpPr>
          <p:cNvPr id="4" name="Title Text"/>
          <p:cNvSpPr txBox="1">
            <a:spLocks noGrp="1"/>
          </p:cNvSpPr>
          <p:nvPr>
            <p:ph type="title"/>
          </p:nvPr>
        </p:nvSpPr>
        <p:spPr>
          <a:xfrm>
            <a:off x="406400" y="2149501"/>
            <a:ext cx="11379200" cy="838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rPr dirty="0"/>
              <a:t>Title Text</a:t>
            </a:r>
          </a:p>
        </p:txBody>
      </p:sp>
      <p:sp>
        <p:nvSpPr>
          <p:cNvPr id="5" name="Body Level One…"/>
          <p:cNvSpPr txBox="1">
            <a:spLocks noGrp="1"/>
          </p:cNvSpPr>
          <p:nvPr>
            <p:ph type="body" idx="1"/>
          </p:nvPr>
        </p:nvSpPr>
        <p:spPr>
          <a:xfrm>
            <a:off x="609600" y="3429000"/>
            <a:ext cx="10972800" cy="26971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8" name="Rectangle 17">
            <a:extLst>
              <a:ext uri="{FF2B5EF4-FFF2-40B4-BE49-F238E27FC236}">
                <a16:creationId xmlns:a16="http://schemas.microsoft.com/office/drawing/2014/main" id="{8F496BB2-7866-BD46-98FC-5B168926896D}"/>
              </a:ext>
            </a:extLst>
          </p:cNvPr>
          <p:cNvSpPr/>
          <p:nvPr userDrawn="1"/>
        </p:nvSpPr>
        <p:spPr>
          <a:xfrm>
            <a:off x="0" y="6255214"/>
            <a:ext cx="12192000" cy="600162"/>
          </a:xfrm>
          <a:prstGeom prst="rect">
            <a:avLst/>
          </a:prstGeom>
          <a:solidFill>
            <a:srgbClr val="8BD2E5">
              <a:alpha val="50000"/>
            </a:srgbClr>
          </a:solidFill>
          <a:ln>
            <a:noFill/>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3300" b="0" i="0" u="none" strike="noStrike" cap="none" spc="0" normalizeH="0" baseline="0" dirty="0">
              <a:ln>
                <a:noFill/>
              </a:ln>
              <a:solidFill>
                <a:srgbClr val="000000"/>
              </a:solidFill>
              <a:effectLst/>
              <a:uFillTx/>
              <a:latin typeface="+mj-lt"/>
              <a:ea typeface="+mj-ea"/>
              <a:cs typeface="+mj-cs"/>
              <a:sym typeface="Arial"/>
            </a:endParaRPr>
          </a:p>
        </p:txBody>
      </p:sp>
      <p:sp>
        <p:nvSpPr>
          <p:cNvPr id="7" name="Rectangle 6">
            <a:extLst>
              <a:ext uri="{FF2B5EF4-FFF2-40B4-BE49-F238E27FC236}">
                <a16:creationId xmlns:a16="http://schemas.microsoft.com/office/drawing/2014/main" id="{6AA903B4-86AF-5344-B3AD-F60BEABFBE21}"/>
              </a:ext>
            </a:extLst>
          </p:cNvPr>
          <p:cNvSpPr/>
          <p:nvPr userDrawn="1"/>
        </p:nvSpPr>
        <p:spPr>
          <a:xfrm>
            <a:off x="9333899" y="884378"/>
            <a:ext cx="2765501" cy="292388"/>
          </a:xfrm>
          <a:prstGeom prst="rect">
            <a:avLst/>
          </a:prstGeom>
        </p:spPr>
        <p:txBody>
          <a:bodyPr wrap="none">
            <a:spAutoFit/>
          </a:bodyPr>
          <a:lstStyle/>
          <a:p>
            <a:r>
              <a:rPr lang="en-US" sz="1300" b="1" i="1" dirty="0">
                <a:solidFill>
                  <a:schemeClr val="tx1"/>
                </a:solidFill>
              </a:rPr>
              <a:t>Note: </a:t>
            </a:r>
            <a:r>
              <a:rPr lang="en-US" sz="1300" i="1" dirty="0">
                <a:solidFill>
                  <a:schemeClr val="tx1"/>
                </a:solidFill>
              </a:rPr>
              <a:t>full version available as PDF</a:t>
            </a:r>
          </a:p>
        </p:txBody>
      </p:sp>
      <p:sp>
        <p:nvSpPr>
          <p:cNvPr id="10" name="TextBox 9">
            <a:extLst>
              <a:ext uri="{FF2B5EF4-FFF2-40B4-BE49-F238E27FC236}">
                <a16:creationId xmlns:a16="http://schemas.microsoft.com/office/drawing/2014/main" id="{987E7C17-F782-9E40-BC5D-BFA8C9D9703B}"/>
              </a:ext>
            </a:extLst>
          </p:cNvPr>
          <p:cNvSpPr txBox="1"/>
          <p:nvPr userDrawn="1"/>
        </p:nvSpPr>
        <p:spPr>
          <a:xfrm>
            <a:off x="8528858" y="6300125"/>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chemeClr val="tx1"/>
                </a:solidFill>
              </a:rPr>
              <a:t> © McMaster Health Forum on behalf McMaster University</a:t>
            </a:r>
          </a:p>
          <a:p>
            <a:pPr algn="r">
              <a:spcAft>
                <a:spcPts val="200"/>
              </a:spcAft>
            </a:pPr>
            <a:r>
              <a:rPr lang="en-CA" sz="800" i="1" dirty="0">
                <a:solidFill>
                  <a:schemeClr val="tx1"/>
                </a:solidFill>
              </a:rPr>
              <a:t>Share freely, give credit, adapt with permission. This work is licensed under</a:t>
            </a:r>
          </a:p>
          <a:p>
            <a:pPr algn="r">
              <a:spcAft>
                <a:spcPts val="200"/>
              </a:spcAft>
            </a:pPr>
            <a:r>
              <a:rPr lang="en-CA" sz="800" i="1" dirty="0">
                <a:solidFill>
                  <a:schemeClr val="tx1"/>
                </a:solidFill>
              </a:rPr>
              <a:t>a Creative Commons Attribution-NoDerivatives 4.0 International License.</a:t>
            </a:r>
          </a:p>
        </p:txBody>
      </p:sp>
      <p:sp>
        <p:nvSpPr>
          <p:cNvPr id="11" name="TextBox 10">
            <a:extLst>
              <a:ext uri="{FF2B5EF4-FFF2-40B4-BE49-F238E27FC236}">
                <a16:creationId xmlns:a16="http://schemas.microsoft.com/office/drawing/2014/main" id="{1EEEDF93-F1B3-FF4E-9DAA-D077512D0159}"/>
              </a:ext>
            </a:extLst>
          </p:cNvPr>
          <p:cNvSpPr txBox="1"/>
          <p:nvPr userDrawn="1"/>
        </p:nvSpPr>
        <p:spPr>
          <a:xfrm>
            <a:off x="173770" y="6301802"/>
            <a:ext cx="1979271" cy="5129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spcAft>
                <a:spcPts val="200"/>
              </a:spcAft>
            </a:pPr>
            <a:r>
              <a:rPr lang="en-CA" sz="800" dirty="0">
                <a:solidFill>
                  <a:schemeClr val="tx1"/>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@evidencecomm</a:t>
            </a:r>
          </a:p>
        </p:txBody>
      </p:sp>
      <p:pic>
        <p:nvPicPr>
          <p:cNvPr id="3" name="Picture 2">
            <a:extLst>
              <a:ext uri="{FF2B5EF4-FFF2-40B4-BE49-F238E27FC236}">
                <a16:creationId xmlns:a16="http://schemas.microsoft.com/office/drawing/2014/main" id="{7BF53448-7019-D240-A8FC-227352A375B1}"/>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88829" y="6353242"/>
            <a:ext cx="122703" cy="122703"/>
          </a:xfrm>
          <a:prstGeom prst="rect">
            <a:avLst/>
          </a:prstGeom>
        </p:spPr>
      </p:pic>
      <p:pic>
        <p:nvPicPr>
          <p:cNvPr id="12" name="Picture 11">
            <a:extLst>
              <a:ext uri="{FF2B5EF4-FFF2-40B4-BE49-F238E27FC236}">
                <a16:creationId xmlns:a16="http://schemas.microsoft.com/office/drawing/2014/main" id="{19A36BA6-856E-1E47-B0BC-302F298A50D3}"/>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8830" y="6656188"/>
            <a:ext cx="126293" cy="126293"/>
          </a:xfrm>
          <a:prstGeom prst="rect">
            <a:avLst/>
          </a:prstGeom>
        </p:spPr>
      </p:pic>
      <p:pic>
        <p:nvPicPr>
          <p:cNvPr id="14" name="Picture 13">
            <a:extLst>
              <a:ext uri="{FF2B5EF4-FFF2-40B4-BE49-F238E27FC236}">
                <a16:creationId xmlns:a16="http://schemas.microsoft.com/office/drawing/2014/main" id="{A1B17162-39D4-A042-9828-13C8F62DBD4D}"/>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90711" y="6497614"/>
            <a:ext cx="126293" cy="126293"/>
          </a:xfrm>
          <a:prstGeom prst="rect">
            <a:avLst/>
          </a:prstGeom>
        </p:spPr>
      </p:pic>
    </p:spTree>
  </p:cSld>
  <p:clrMap bg1="lt1" tx1="dk1" bg2="lt2" tx2="dk2" accent1="accent1" accent2="accent2" accent3="accent3" accent4="accent4" accent5="accent5" accent6="accent6" hlink="hlink" folHlink="folHlink"/>
  <p:sldLayoutIdLst>
    <p:sldLayoutId id="2147483656" r:id="rId1"/>
    <p:sldLayoutId id="2147483657" r:id="rId2"/>
    <p:sldLayoutId id="2147483659" r:id="rId3"/>
  </p:sldLayoutIdLst>
  <p:transition spd="med"/>
  <p:hf hdr="0" ftr="0" dt="0"/>
  <p:txStyles>
    <p:titleStyle>
      <a:lvl1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9pPr>
    </p:titleStyle>
    <p:bodyStyle>
      <a:lvl1pPr marL="342900" marR="0" indent="-342900" algn="l" defTabSz="914400" rtl="0" latinLnBrk="0">
        <a:lnSpc>
          <a:spcPct val="100000"/>
        </a:lnSpc>
        <a:spcBef>
          <a:spcPts val="400"/>
        </a:spcBef>
        <a:spcAft>
          <a:spcPts val="0"/>
        </a:spcAft>
        <a:buClrTx/>
        <a:buSzPct val="120000"/>
        <a:buFontTx/>
        <a:buChar char="▪"/>
        <a:tabLst/>
        <a:defRPr sz="2000" b="0" i="0" u="none" strike="noStrike" cap="none" spc="0" baseline="0">
          <a:solidFill>
            <a:srgbClr val="000000"/>
          </a:solidFill>
          <a:uFillTx/>
          <a:latin typeface="+mj-lt"/>
          <a:ea typeface="+mj-ea"/>
          <a:cs typeface="+mj-cs"/>
          <a:sym typeface="Arial"/>
        </a:defRPr>
      </a:lvl1pPr>
      <a:lvl2pPr marL="742950" marR="0" indent="-285750" algn="l" defTabSz="914400" rtl="0" latinLnBrk="0">
        <a:lnSpc>
          <a:spcPct val="100000"/>
        </a:lnSpc>
        <a:spcBef>
          <a:spcPts val="400"/>
        </a:spcBef>
        <a:spcAft>
          <a:spcPts val="0"/>
        </a:spcAft>
        <a:buClrTx/>
        <a:buSzPct val="60000"/>
        <a:buFontTx/>
        <a:buChar char="❑"/>
        <a:tabLst/>
        <a:defRPr sz="2000" b="0" i="0" u="none" strike="noStrike" cap="none" spc="0" baseline="0">
          <a:solidFill>
            <a:srgbClr val="000000"/>
          </a:solidFill>
          <a:uFillTx/>
          <a:latin typeface="+mj-lt"/>
          <a:ea typeface="+mj-ea"/>
          <a:cs typeface="+mj-cs"/>
          <a:sym typeface="Arial"/>
        </a:defRPr>
      </a:lvl2pPr>
      <a:lvl3pPr marL="11430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3pPr>
      <a:lvl4pPr marL="16002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4pPr>
      <a:lvl5pPr marL="20574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5pPr>
      <a:lvl6pPr marL="25146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6pPr>
      <a:lvl7pPr marL="29718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7pPr>
      <a:lvl8pPr marL="34290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8pPr>
      <a:lvl9pPr marL="38862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61CC34F2-1B12-AE44-AE05-D7CE2AD666FB}"/>
              </a:ext>
            </a:extLst>
          </p:cNvPr>
          <p:cNvSpPr/>
          <p:nvPr/>
        </p:nvSpPr>
        <p:spPr>
          <a:xfrm>
            <a:off x="576197" y="1765517"/>
            <a:ext cx="200417" cy="4108810"/>
          </a:xfrm>
          <a:prstGeom prst="rect">
            <a:avLst/>
          </a:prstGeom>
          <a:solidFill>
            <a:srgbClr val="DADFE2">
              <a:alpha val="45098"/>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DADFE2"/>
              </a:solidFill>
              <a:effectLst/>
              <a:uFillTx/>
              <a:latin typeface="+mj-lt"/>
              <a:ea typeface="+mj-ea"/>
              <a:cs typeface="+mj-cs"/>
              <a:sym typeface="Arial"/>
            </a:endParaRPr>
          </a:p>
        </p:txBody>
      </p:sp>
      <p:graphicFrame>
        <p:nvGraphicFramePr>
          <p:cNvPr id="13" name="Table 14">
            <a:extLst>
              <a:ext uri="{FF2B5EF4-FFF2-40B4-BE49-F238E27FC236}">
                <a16:creationId xmlns:a16="http://schemas.microsoft.com/office/drawing/2014/main" id="{E7677AB4-D792-2A4A-88C0-39888665798F}"/>
              </a:ext>
            </a:extLst>
          </p:cNvPr>
          <p:cNvGraphicFramePr>
            <a:graphicFrameLocks noGrp="1"/>
          </p:cNvGraphicFramePr>
          <p:nvPr>
            <p:extLst>
              <p:ext uri="{D42A27DB-BD31-4B8C-83A1-F6EECF244321}">
                <p14:modId xmlns:p14="http://schemas.microsoft.com/office/powerpoint/2010/main" val="1626972655"/>
              </p:ext>
            </p:extLst>
          </p:nvPr>
        </p:nvGraphicFramePr>
        <p:xfrm>
          <a:off x="1371600" y="1466335"/>
          <a:ext cx="10277605" cy="4407992"/>
        </p:xfrm>
        <a:graphic>
          <a:graphicData uri="http://schemas.openxmlformats.org/drawingml/2006/table">
            <a:tbl>
              <a:tblPr firstRow="1" bandRow="1">
                <a:tableStyleId>{69012ECD-51FC-41F1-AA8D-1B2483CD663E}</a:tableStyleId>
              </a:tblPr>
              <a:tblGrid>
                <a:gridCol w="1493352">
                  <a:extLst>
                    <a:ext uri="{9D8B030D-6E8A-4147-A177-3AD203B41FA5}">
                      <a16:colId xmlns:a16="http://schemas.microsoft.com/office/drawing/2014/main" val="4028716238"/>
                    </a:ext>
                  </a:extLst>
                </a:gridCol>
                <a:gridCol w="8784253">
                  <a:extLst>
                    <a:ext uri="{9D8B030D-6E8A-4147-A177-3AD203B41FA5}">
                      <a16:colId xmlns:a16="http://schemas.microsoft.com/office/drawing/2014/main" val="3680332889"/>
                    </a:ext>
                  </a:extLst>
                </a:gridCol>
              </a:tblGrid>
              <a:tr h="398260">
                <a:tc>
                  <a:txBody>
                    <a:bodyPr/>
                    <a:lstStyle/>
                    <a:p>
                      <a:pPr algn="ctr"/>
                      <a:r>
                        <a:rPr lang="en-CA" sz="1200" b="0" dirty="0">
                          <a:solidFill>
                            <a:schemeClr val="tx1"/>
                          </a:solidFill>
                          <a:effectLst/>
                        </a:rPr>
                        <a:t>Questions</a:t>
                      </a:r>
                      <a:endParaRPr lang="en-CA" sz="1200" b="0" dirty="0">
                        <a:solidFill>
                          <a:schemeClr val="tx1"/>
                        </a:solidFill>
                        <a:effectLst/>
                        <a:latin typeface="+mj-lt"/>
                      </a:endParaRPr>
                    </a:p>
                  </a:txBody>
                  <a:tcPr marL="68580" marR="68580" marT="0" marB="0" anchor="ctr">
                    <a:lnL w="19050" cap="flat" cmpd="sng" algn="ctr">
                      <a:solidFill>
                        <a:srgbClr val="CC76A6"/>
                      </a:solidFill>
                      <a:prstDash val="solid"/>
                      <a:round/>
                      <a:headEnd type="none" w="med" len="med"/>
                      <a:tailEnd type="none" w="med" len="med"/>
                    </a:lnL>
                    <a:lnR w="19050" cap="flat" cmpd="sng" algn="ctr">
                      <a:solidFill>
                        <a:srgbClr val="CC76A6"/>
                      </a:solidFill>
                      <a:prstDash val="solid"/>
                      <a:round/>
                      <a:headEnd type="none" w="med" len="med"/>
                      <a:tailEnd type="none" w="med" len="med"/>
                    </a:lnR>
                    <a:lnT w="19050" cap="flat" cmpd="sng" algn="ctr">
                      <a:solidFill>
                        <a:srgbClr val="CC76A6"/>
                      </a:solidFill>
                      <a:prstDash val="solid"/>
                      <a:round/>
                      <a:headEnd type="none" w="med" len="med"/>
                      <a:tailEnd type="none" w="med" len="med"/>
                    </a:lnT>
                    <a:lnB w="1905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rgbClr val="E5BAD1">
                        <a:alpha val="45098"/>
                      </a:srgbClr>
                    </a:solidFill>
                  </a:tcPr>
                </a:tc>
                <a:tc>
                  <a:txBody>
                    <a:bodyPr/>
                    <a:lstStyle/>
                    <a:p>
                      <a:pPr algn="ctr"/>
                      <a:r>
                        <a:rPr lang="en-CA" sz="1200" b="0" dirty="0">
                          <a:solidFill>
                            <a:schemeClr val="tx1"/>
                          </a:solidFill>
                          <a:effectLst/>
                        </a:rPr>
                        <a:t>Prompts</a:t>
                      </a:r>
                      <a:endParaRPr lang="en-CA" sz="12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9050" cap="flat" cmpd="sng" algn="ctr">
                      <a:solidFill>
                        <a:srgbClr val="CC76A6"/>
                      </a:solidFill>
                      <a:prstDash val="solid"/>
                      <a:round/>
                      <a:headEnd type="none" w="med" len="med"/>
                      <a:tailEnd type="none" w="med" len="med"/>
                    </a:lnL>
                    <a:lnR w="19050" cap="flat" cmpd="sng" algn="ctr">
                      <a:solidFill>
                        <a:srgbClr val="CC76A6"/>
                      </a:solidFill>
                      <a:prstDash val="solid"/>
                      <a:round/>
                      <a:headEnd type="none" w="med" len="med"/>
                      <a:tailEnd type="none" w="med" len="med"/>
                    </a:lnR>
                    <a:lnT w="19050" cap="flat" cmpd="sng" algn="ctr">
                      <a:solidFill>
                        <a:srgbClr val="CC76A6"/>
                      </a:solidFill>
                      <a:prstDash val="solid"/>
                      <a:round/>
                      <a:headEnd type="none" w="med" len="med"/>
                      <a:tailEnd type="none" w="med" len="med"/>
                    </a:lnT>
                    <a:lnB w="19050" cap="flat" cmpd="sng" algn="ctr">
                      <a:solidFill>
                        <a:srgbClr val="CC76A6"/>
                      </a:solidFill>
                      <a:prstDash val="solid"/>
                      <a:round/>
                      <a:headEnd type="none" w="med" len="med"/>
                      <a:tailEnd type="none" w="med" len="med"/>
                    </a:lnB>
                    <a:solidFill>
                      <a:srgbClr val="E5BAD1">
                        <a:alpha val="45098"/>
                      </a:srgbClr>
                    </a:solidFill>
                  </a:tcPr>
                </a:tc>
                <a:extLst>
                  <a:ext uri="{0D108BD9-81ED-4DB2-BD59-A6C34878D82A}">
                    <a16:rowId xmlns:a16="http://schemas.microsoft.com/office/drawing/2014/main" val="4276991443"/>
                  </a:ext>
                </a:extLst>
              </a:tr>
              <a:tr h="555332">
                <a:tc>
                  <a:txBody>
                    <a:bodyPr/>
                    <a:lstStyle/>
                    <a:p>
                      <a:pPr marL="0" lvl="0" indent="0" algn="ctr">
                        <a:lnSpc>
                          <a:spcPct val="100000"/>
                        </a:lnSpc>
                        <a:buFont typeface="+mj-lt"/>
                        <a:buNone/>
                      </a:pPr>
                      <a:r>
                        <a:rPr lang="en-US" sz="1050" b="0" dirty="0">
                          <a:solidFill>
                            <a:schemeClr val="tx1"/>
                          </a:solidFill>
                          <a:effectLst/>
                        </a:rPr>
                        <a:t>What types of decisions do they make?</a:t>
                      </a:r>
                      <a:endParaRPr lang="en-US" sz="1050" b="0" dirty="0">
                        <a:solidFill>
                          <a:schemeClr val="tx1"/>
                        </a:solidFill>
                        <a:effectLst/>
                        <a:latin typeface="Helvetica" pitchFamily="2" charset="0"/>
                        <a:ea typeface="Calibri" panose="020F0502020204030204" pitchFamily="34" charset="0"/>
                        <a:cs typeface="Times New Roman" panose="02020603050405020304" pitchFamily="18" charset="0"/>
                      </a:endParaRPr>
                    </a:p>
                  </a:txBody>
                  <a:tcPr marL="68580" marR="68580" marT="0" marB="0">
                    <a:lnL w="19050" cap="flat" cmpd="sng" algn="ctr">
                      <a:solidFill>
                        <a:srgbClr val="CC76A6"/>
                      </a:solidFill>
                      <a:prstDash val="solid"/>
                      <a:round/>
                      <a:headEnd type="none" w="med" len="med"/>
                      <a:tailEnd type="none" w="med" len="med"/>
                    </a:lnL>
                    <a:lnR w="19050" cap="flat" cmpd="sng" algn="ctr">
                      <a:solidFill>
                        <a:srgbClr val="CC76A6"/>
                      </a:solidFill>
                      <a:prstDash val="solid"/>
                      <a:round/>
                      <a:headEnd type="none" w="med" len="med"/>
                      <a:tailEnd type="none" w="med" len="med"/>
                    </a:lnR>
                    <a:lnT w="19050" cap="flat" cmpd="sng" algn="ctr">
                      <a:solidFill>
                        <a:srgbClr val="CC76A6"/>
                      </a:solidFill>
                      <a:prstDash val="solid"/>
                      <a:round/>
                      <a:headEnd type="none" w="med" len="med"/>
                      <a:tailEnd type="none" w="med" len="med"/>
                    </a:lnT>
                    <a:lnB w="1905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rgbClr val="E5BAD1">
                        <a:alpha val="45098"/>
                      </a:srgbClr>
                    </a:solidFill>
                  </a:tcPr>
                </a:tc>
                <a:tc>
                  <a:txBody>
                    <a:bodyPr/>
                    <a:lstStyle/>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Strategic, tactical and operational</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If operational: programmed (routine) vs non-programmed</a:t>
                      </a:r>
                    </a:p>
                  </a:txBody>
                  <a:tcPr marL="68580" marR="68580" marT="0" marB="0">
                    <a:lnL w="19050" cap="flat" cmpd="sng" algn="ctr">
                      <a:solidFill>
                        <a:srgbClr val="CC76A6"/>
                      </a:solidFill>
                      <a:prstDash val="solid"/>
                      <a:round/>
                      <a:headEnd type="none" w="med" len="med"/>
                      <a:tailEnd type="none" w="med" len="med"/>
                    </a:lnL>
                    <a:lnR w="19050" cap="flat" cmpd="sng" algn="ctr">
                      <a:solidFill>
                        <a:srgbClr val="CC76A6"/>
                      </a:solidFill>
                      <a:prstDash val="solid"/>
                      <a:round/>
                      <a:headEnd type="none" w="med" len="med"/>
                      <a:tailEnd type="none" w="med" len="med"/>
                    </a:lnR>
                    <a:lnT w="19050" cap="flat" cmpd="sng" algn="ctr">
                      <a:solidFill>
                        <a:srgbClr val="CC76A6"/>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DADFE2">
                        <a:alpha val="45098"/>
                      </a:srgbClr>
                    </a:solidFill>
                  </a:tcPr>
                </a:tc>
                <a:extLst>
                  <a:ext uri="{0D108BD9-81ED-4DB2-BD59-A6C34878D82A}">
                    <a16:rowId xmlns:a16="http://schemas.microsoft.com/office/drawing/2014/main" val="3636460757"/>
                  </a:ext>
                </a:extLst>
              </a:tr>
              <a:tr h="683491">
                <a:tc>
                  <a:txBody>
                    <a:bodyPr/>
                    <a:lstStyle/>
                    <a:p>
                      <a:pPr marL="0" lvl="0" indent="0" algn="ctr">
                        <a:lnSpc>
                          <a:spcPct val="100000"/>
                        </a:lnSpc>
                        <a:buFont typeface="+mj-lt"/>
                        <a:buNone/>
                      </a:pPr>
                      <a:r>
                        <a:rPr lang="en-CA" sz="1050" b="0" dirty="0">
                          <a:solidFill>
                            <a:schemeClr val="tx1"/>
                          </a:solidFill>
                          <a:effectLst/>
                        </a:rPr>
                        <a:t>Where and how are decisions made?</a:t>
                      </a:r>
                      <a:endParaRPr lang="en-CA" sz="1050" b="0" dirty="0">
                        <a:solidFill>
                          <a:schemeClr val="tx1"/>
                        </a:solidFill>
                        <a:effectLst/>
                        <a:latin typeface="Helvetica" pitchFamily="2" charset="0"/>
                        <a:ea typeface="Calibri" panose="020F0502020204030204" pitchFamily="34" charset="0"/>
                        <a:cs typeface="Times New Roman" panose="02020603050405020304" pitchFamily="18" charset="0"/>
                      </a:endParaRPr>
                    </a:p>
                  </a:txBody>
                  <a:tcPr marL="68580" marR="68580" marT="0" marB="0">
                    <a:lnL w="19050" cap="flat" cmpd="sng" algn="ctr">
                      <a:solidFill>
                        <a:srgbClr val="CC76A6"/>
                      </a:solidFill>
                      <a:prstDash val="solid"/>
                      <a:round/>
                      <a:headEnd type="none" w="med" len="med"/>
                      <a:tailEnd type="none" w="med" len="med"/>
                    </a:lnL>
                    <a:lnR w="19050" cap="flat" cmpd="sng" algn="ctr">
                      <a:solidFill>
                        <a:srgbClr val="CC76A6"/>
                      </a:solidFill>
                      <a:prstDash val="solid"/>
                      <a:round/>
                      <a:headEnd type="none" w="med" len="med"/>
                      <a:tailEnd type="none" w="med" len="med"/>
                    </a:lnR>
                    <a:lnT w="19050" cap="flat" cmpd="sng" algn="ctr">
                      <a:solidFill>
                        <a:srgbClr val="CC76A6"/>
                      </a:solidFill>
                      <a:prstDash val="solid"/>
                      <a:round/>
                      <a:headEnd type="none" w="med" len="med"/>
                      <a:tailEnd type="none" w="med" len="med"/>
                    </a:lnT>
                    <a:lnB w="1905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rgbClr val="E5BAD1">
                        <a:alpha val="45098"/>
                      </a:srgbClr>
                    </a:solidFill>
                  </a:tcPr>
                </a:tc>
                <a:tc>
                  <a:txBody>
                    <a:bodyPr/>
                    <a:lstStyle/>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Head office, country office or local office</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Chief executive, other C-suite leader, manager, employee or volunteer</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Personal decision (command), consult, consensus or vote</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Time constraint</a:t>
                      </a:r>
                    </a:p>
                  </a:txBody>
                  <a:tcPr marL="68580" marR="68580" marT="0" marB="0">
                    <a:lnL w="19050" cap="flat" cmpd="sng" algn="ctr">
                      <a:solidFill>
                        <a:srgbClr val="CC76A6"/>
                      </a:solidFill>
                      <a:prstDash val="solid"/>
                      <a:round/>
                      <a:headEnd type="none" w="med" len="med"/>
                      <a:tailEnd type="none" w="med" len="med"/>
                    </a:lnL>
                    <a:lnR w="19050" cap="flat" cmpd="sng" algn="ctr">
                      <a:solidFill>
                        <a:srgbClr val="CC76A6"/>
                      </a:solidFill>
                      <a:prstDash val="solid"/>
                      <a:round/>
                      <a:headEnd type="none" w="med" len="med"/>
                      <a:tailEnd type="none" w="med" len="me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78578962"/>
                  </a:ext>
                </a:extLst>
              </a:tr>
              <a:tr h="561844">
                <a:tc>
                  <a:txBody>
                    <a:bodyPr/>
                    <a:lstStyle/>
                    <a:p>
                      <a:pPr marL="0" indent="0" algn="ctr">
                        <a:lnSpc>
                          <a:spcPct val="100000"/>
                        </a:lnSpc>
                        <a:spcAft>
                          <a:spcPts val="600"/>
                        </a:spcAft>
                        <a:buFont typeface="+mj-lt"/>
                        <a:buNone/>
                      </a:pPr>
                      <a:r>
                        <a:rPr lang="en-CA" sz="1050" b="0" u="none" strike="noStrike" cap="none" spc="0" baseline="0" dirty="0">
                          <a:solidFill>
                            <a:schemeClr val="tx1"/>
                          </a:solidFill>
                          <a:effectLst/>
                          <a:uFillTx/>
                          <a:sym typeface="Arial"/>
                        </a:rPr>
                        <a:t>What factors may influence decision-making?</a:t>
                      </a:r>
                      <a:endParaRPr lang="en-CA" sz="1050" b="0" i="0" u="none" strike="noStrike" cap="none" spc="0" baseline="0" dirty="0">
                        <a:solidFill>
                          <a:schemeClr val="tx1"/>
                        </a:solidFill>
                        <a:effectLst/>
                        <a:uFillTx/>
                        <a:latin typeface="Helvetica" pitchFamily="2" charset="0"/>
                        <a:ea typeface="+mn-ea"/>
                        <a:cs typeface="+mn-cs"/>
                        <a:sym typeface="Arial"/>
                      </a:endParaRPr>
                    </a:p>
                  </a:txBody>
                  <a:tcPr marL="68580" marR="68580" marT="0" marB="0">
                    <a:lnL w="19050" cap="flat" cmpd="sng" algn="ctr">
                      <a:solidFill>
                        <a:srgbClr val="CC76A6"/>
                      </a:solidFill>
                      <a:prstDash val="solid"/>
                      <a:round/>
                      <a:headEnd type="none" w="med" len="med"/>
                      <a:tailEnd type="none" w="med" len="med"/>
                    </a:lnL>
                    <a:lnR w="19050" cap="flat" cmpd="sng" algn="ctr">
                      <a:solidFill>
                        <a:srgbClr val="CC76A6"/>
                      </a:solidFill>
                      <a:prstDash val="solid"/>
                      <a:round/>
                      <a:headEnd type="none" w="med" len="med"/>
                      <a:tailEnd type="none" w="med" len="med"/>
                    </a:lnR>
                    <a:lnT w="19050" cap="flat" cmpd="sng" algn="ctr">
                      <a:solidFill>
                        <a:srgbClr val="CC76A6"/>
                      </a:solidFill>
                      <a:prstDash val="solid"/>
                      <a:round/>
                      <a:headEnd type="none" w="med" len="med"/>
                      <a:tailEnd type="none" w="med" len="med"/>
                    </a:lnT>
                    <a:lnB w="1905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rgbClr val="E5BAD1">
                        <a:alpha val="45098"/>
                      </a:srgbClr>
                    </a:solidFill>
                  </a:tcPr>
                </a:tc>
                <a:tc>
                  <a:txBody>
                    <a:bodyPr/>
                    <a:lstStyle/>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Need a business case to offer goods and services</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Make decisions within regulatory and organizational constraints and market opportunities, contending with shareholder or stakeholder pressure, considering both ‘what is’ (e.g., data analytics) and ‘what should be’ (e.g., corporate values and sales targets), and in light of external events (e.g., economic crisis)</a:t>
                      </a:r>
                    </a:p>
                  </a:txBody>
                  <a:tcPr marL="68580" marR="68580" marT="0" marB="0">
                    <a:lnL w="19050" cap="flat" cmpd="sng" algn="ctr">
                      <a:solidFill>
                        <a:srgbClr val="CC76A6"/>
                      </a:solidFill>
                      <a:prstDash val="solid"/>
                      <a:round/>
                      <a:headEnd type="none" w="med" len="med"/>
                      <a:tailEnd type="none" w="med" len="med"/>
                    </a:lnL>
                    <a:lnR w="19050" cap="flat" cmpd="sng" algn="ctr">
                      <a:solidFill>
                        <a:srgbClr val="CC76A6"/>
                      </a:solidFill>
                      <a:prstDash val="solid"/>
                      <a:round/>
                      <a:headEnd type="none" w="med" len="med"/>
                      <a:tailEnd type="none" w="med" len="me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DADFE2">
                        <a:alpha val="45098"/>
                      </a:srgbClr>
                    </a:solidFill>
                  </a:tcPr>
                </a:tc>
                <a:extLst>
                  <a:ext uri="{0D108BD9-81ED-4DB2-BD59-A6C34878D82A}">
                    <a16:rowId xmlns:a16="http://schemas.microsoft.com/office/drawing/2014/main" val="3334754725"/>
                  </a:ext>
                </a:extLst>
              </a:tr>
              <a:tr h="879029">
                <a:tc>
                  <a:txBody>
                    <a:bodyPr/>
                    <a:lstStyle/>
                    <a:p>
                      <a:pPr marL="0" lvl="4" indent="0" algn="ctr">
                        <a:lnSpc>
                          <a:spcPct val="100000"/>
                        </a:lnSpc>
                        <a:spcAft>
                          <a:spcPts val="600"/>
                        </a:spcAft>
                        <a:buFont typeface="Arial" panose="020B0604020202020204" pitchFamily="34" charset="0"/>
                        <a:buNone/>
                      </a:pPr>
                      <a:r>
                        <a:rPr lang="en-CA" sz="1050" b="0" u="none" strike="noStrike" cap="none" spc="0" baseline="0" dirty="0">
                          <a:solidFill>
                            <a:schemeClr val="tx1"/>
                          </a:solidFill>
                          <a:effectLst/>
                          <a:uFillTx/>
                          <a:sym typeface="Arial"/>
                        </a:rPr>
                        <a:t>What ‘structures’ may provide a way in for evidence (and for institutionalizing evidence support)</a:t>
                      </a:r>
                      <a:endParaRPr lang="en-CA" sz="1050" b="0" i="0" u="none" strike="noStrike" cap="none" spc="0" baseline="0" dirty="0">
                        <a:solidFill>
                          <a:schemeClr val="tx1"/>
                        </a:solidFill>
                        <a:effectLst/>
                        <a:uFillTx/>
                        <a:latin typeface="Helvetica" pitchFamily="2" charset="0"/>
                        <a:ea typeface="+mn-ea"/>
                        <a:cs typeface="+mn-cs"/>
                        <a:sym typeface="Arial"/>
                      </a:endParaRPr>
                    </a:p>
                  </a:txBody>
                  <a:tcPr marL="68580" marR="68580" marT="0" marB="0">
                    <a:lnL w="19050" cap="flat" cmpd="sng" algn="ctr">
                      <a:solidFill>
                        <a:srgbClr val="CC76A6"/>
                      </a:solidFill>
                      <a:prstDash val="solid"/>
                      <a:round/>
                      <a:headEnd type="none" w="med" len="med"/>
                      <a:tailEnd type="none" w="med" len="med"/>
                    </a:lnL>
                    <a:lnR w="19050" cap="flat" cmpd="sng" algn="ctr">
                      <a:solidFill>
                        <a:srgbClr val="CC76A6"/>
                      </a:solidFill>
                      <a:prstDash val="solid"/>
                      <a:round/>
                      <a:headEnd type="none" w="med" len="med"/>
                      <a:tailEnd type="none" w="med" len="med"/>
                    </a:lnR>
                    <a:lnT w="19050" cap="flat" cmpd="sng" algn="ctr">
                      <a:solidFill>
                        <a:srgbClr val="CC76A6"/>
                      </a:solidFill>
                      <a:prstDash val="solid"/>
                      <a:round/>
                      <a:headEnd type="none" w="med" len="med"/>
                      <a:tailEnd type="none" w="med" len="med"/>
                    </a:lnT>
                    <a:lnB w="1905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rgbClr val="E5BAD1">
                        <a:alpha val="45098"/>
                      </a:srgbClr>
                    </a:solidFill>
                  </a:tcPr>
                </a:tc>
                <a:tc>
                  <a:txBody>
                    <a:bodyPr/>
                    <a:lstStyle/>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Internal decision-support units, including data-analytics and evaluation (e.g., A/B testing where commercial pressures and randomized controlled trials more generally)</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Internal units for knowledge management, research and development (R&amp;D), budgeting and planning, marketing, monitoring, auditing, and risk management</a:t>
                      </a:r>
                    </a:p>
                    <a:p>
                      <a:pPr marL="171450" indent="-171450" algn="l">
                        <a:lnSpc>
                          <a:spcPct val="100000"/>
                        </a:lnSpc>
                        <a:buFont typeface="Arial" panose="020B0604020202020204" pitchFamily="34" charset="0"/>
                        <a:buChar char="•"/>
                      </a:pPr>
                      <a:r>
                        <a:rPr lang="en-CA" sz="900" b="0" spc="-10" baseline="0" dirty="0">
                          <a:solidFill>
                            <a:srgbClr val="1E252B"/>
                          </a:solidFill>
                          <a:effectLst/>
                          <a:latin typeface="Helvetica" pitchFamily="2" charset="0"/>
                          <a:ea typeface="Calibri" panose="020F0502020204030204" pitchFamily="34" charset="0"/>
                          <a:cs typeface="Arial" panose="020B0604020202020204" pitchFamily="34" charset="0"/>
                        </a:rPr>
                        <a:t>External decision support from advisory groups, management-consulting firms, and the financial-services sector (e.g., financing) and authorities (e.g., externality pricing)</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External support from global technical-standard setters</a:t>
                      </a:r>
                    </a:p>
                  </a:txBody>
                  <a:tcPr marL="68580" marR="68580" marT="0" marB="0">
                    <a:lnL w="19050" cap="flat" cmpd="sng" algn="ctr">
                      <a:solidFill>
                        <a:srgbClr val="CC76A6"/>
                      </a:solidFill>
                      <a:prstDash val="solid"/>
                      <a:round/>
                      <a:headEnd type="none" w="med" len="med"/>
                      <a:tailEnd type="none" w="med" len="med"/>
                    </a:lnL>
                    <a:lnR w="19050" cap="flat" cmpd="sng" algn="ctr">
                      <a:solidFill>
                        <a:srgbClr val="CC76A6"/>
                      </a:solidFill>
                      <a:prstDash val="solid"/>
                      <a:round/>
                      <a:headEnd type="none" w="med" len="med"/>
                      <a:tailEnd type="none" w="med" len="me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548619297"/>
                  </a:ext>
                </a:extLst>
              </a:tr>
              <a:tr h="1330036">
                <a:tc>
                  <a:txBody>
                    <a:bodyPr/>
                    <a:lstStyle/>
                    <a:p>
                      <a:pPr marL="0" lvl="4" indent="0" algn="ctr">
                        <a:lnSpc>
                          <a:spcPct val="100000"/>
                        </a:lnSpc>
                        <a:spcAft>
                          <a:spcPts val="600"/>
                        </a:spcAft>
                        <a:buFont typeface="Arial" panose="020B0604020202020204" pitchFamily="34" charset="0"/>
                        <a:buNone/>
                      </a:pPr>
                      <a:r>
                        <a:rPr lang="en-CA" sz="1050" b="0" u="none" strike="noStrike" cap="none" spc="0" baseline="0" dirty="0">
                          <a:solidFill>
                            <a:schemeClr val="tx1"/>
                          </a:solidFill>
                          <a:effectLst/>
                          <a:uFillTx/>
                          <a:sym typeface="Arial"/>
                        </a:rPr>
                        <a:t>What ‘processes’ may provide a way in for evidence?</a:t>
                      </a:r>
                      <a:endParaRPr lang="en-CA" sz="1050" b="0" i="0" u="none" strike="noStrike" cap="none" spc="0" baseline="0" dirty="0">
                        <a:solidFill>
                          <a:schemeClr val="tx1"/>
                        </a:solidFill>
                        <a:effectLst/>
                        <a:uFillTx/>
                        <a:latin typeface="Helvetica" pitchFamily="2" charset="0"/>
                        <a:ea typeface="+mn-ea"/>
                        <a:cs typeface="+mn-cs"/>
                        <a:sym typeface="Arial"/>
                      </a:endParaRPr>
                    </a:p>
                  </a:txBody>
                  <a:tcPr marL="68580" marR="68580" marT="0" marB="0">
                    <a:lnL w="19050" cap="flat" cmpd="sng" algn="ctr">
                      <a:solidFill>
                        <a:srgbClr val="CC76A6"/>
                      </a:solidFill>
                      <a:prstDash val="solid"/>
                      <a:round/>
                      <a:headEnd type="none" w="med" len="med"/>
                      <a:tailEnd type="none" w="med" len="med"/>
                    </a:lnL>
                    <a:lnR w="19050" cap="flat" cmpd="sng" algn="ctr">
                      <a:solidFill>
                        <a:srgbClr val="CC76A6"/>
                      </a:solidFill>
                      <a:prstDash val="solid"/>
                      <a:round/>
                      <a:headEnd type="none" w="med" len="med"/>
                      <a:tailEnd type="none" w="med" len="med"/>
                    </a:lnR>
                    <a:lnT w="19050" cap="flat" cmpd="sng" algn="ctr">
                      <a:solidFill>
                        <a:srgbClr val="CC76A6"/>
                      </a:solidFill>
                      <a:prstDash val="solid"/>
                      <a:round/>
                      <a:headEnd type="none" w="med" len="med"/>
                      <a:tailEnd type="none" w="med" len="med"/>
                    </a:lnT>
                    <a:lnB w="1905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rgbClr val="E5BAD1">
                        <a:alpha val="45098"/>
                      </a:srgbClr>
                    </a:solidFill>
                  </a:tcPr>
                </a:tc>
                <a:tc>
                  <a:txBody>
                    <a:bodyPr/>
                    <a:lstStyle/>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Budgeting, planning and monitoring</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Workplace policies, procedures, handbooks and other tools to support workflows</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Hiring criteria, performance-review criteria, promotion criteria, turn-over rate, and professional development for staff</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Organizational accreditation </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Quality assurance</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Government, stakeholder relations, public and media relations</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Philanthropic giving</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Environmental, social and corporate governance (ESG) principles</a:t>
                      </a:r>
                    </a:p>
                    <a:p>
                      <a:pPr marL="171450" indent="-171450" algn="l">
                        <a:lnSpc>
                          <a:spcPct val="100000"/>
                        </a:lnSpc>
                        <a:buFont typeface="Arial" panose="020B0604020202020204" pitchFamily="34" charset="0"/>
                        <a:buChar char="•"/>
                      </a:pPr>
                      <a:r>
                        <a:rPr lang="en-CA" sz="900" b="0" spc="0" dirty="0">
                          <a:solidFill>
                            <a:srgbClr val="1E252B"/>
                          </a:solidFill>
                          <a:effectLst/>
                          <a:latin typeface="Helvetica" pitchFamily="2" charset="0"/>
                          <a:ea typeface="Calibri" panose="020F0502020204030204" pitchFamily="34" charset="0"/>
                          <a:cs typeface="Arial" panose="020B0604020202020204" pitchFamily="34" charset="0"/>
                        </a:rPr>
                        <a:t>UN Global Compact principles and UN Guiding Principles on Business and Human Rights</a:t>
                      </a:r>
                    </a:p>
                  </a:txBody>
                  <a:tcPr marL="68580" marR="68580" marT="0" marB="0">
                    <a:lnL w="19050" cap="flat" cmpd="sng" algn="ctr">
                      <a:solidFill>
                        <a:srgbClr val="CC76A6"/>
                      </a:solidFill>
                      <a:prstDash val="solid"/>
                      <a:round/>
                      <a:headEnd type="none" w="med" len="med"/>
                      <a:tailEnd type="none" w="med" len="med"/>
                    </a:lnL>
                    <a:lnR w="19050" cap="flat" cmpd="sng" algn="ctr">
                      <a:solidFill>
                        <a:srgbClr val="CC76A6"/>
                      </a:solidFill>
                      <a:prstDash val="solid"/>
                      <a:round/>
                      <a:headEnd type="none" w="med" len="med"/>
                      <a:tailEnd type="none" w="med" len="med"/>
                    </a:lnR>
                    <a:lnT w="9525" cap="flat" cmpd="sng" algn="ctr">
                      <a:noFill/>
                      <a:prstDash val="solid"/>
                    </a:lnT>
                    <a:lnB w="1905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extLst>
                  <a:ext uri="{0D108BD9-81ED-4DB2-BD59-A6C34878D82A}">
                    <a16:rowId xmlns:a16="http://schemas.microsoft.com/office/drawing/2014/main" val="3315235402"/>
                  </a:ext>
                </a:extLst>
              </a:tr>
            </a:tbl>
          </a:graphicData>
        </a:graphic>
      </p:graphicFrame>
      <p:pic>
        <p:nvPicPr>
          <p:cNvPr id="14" name="Picture 13">
            <a:extLst>
              <a:ext uri="{FF2B5EF4-FFF2-40B4-BE49-F238E27FC236}">
                <a16:creationId xmlns:a16="http://schemas.microsoft.com/office/drawing/2014/main" id="{4048FEB1-F631-F44F-868C-9F80840C66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584" y="1452220"/>
            <a:ext cx="1103347" cy="1103347"/>
          </a:xfrm>
          <a:prstGeom prst="rect">
            <a:avLst/>
          </a:prstGeom>
        </p:spPr>
      </p:pic>
      <p:sp>
        <p:nvSpPr>
          <p:cNvPr id="15" name="Rectangle 14">
            <a:extLst>
              <a:ext uri="{FF2B5EF4-FFF2-40B4-BE49-F238E27FC236}">
                <a16:creationId xmlns:a16="http://schemas.microsoft.com/office/drawing/2014/main" id="{2A47D8F8-4609-4B49-834C-A93C32B927B5}"/>
              </a:ext>
            </a:extLst>
          </p:cNvPr>
          <p:cNvSpPr/>
          <p:nvPr/>
        </p:nvSpPr>
        <p:spPr>
          <a:xfrm>
            <a:off x="-23747" y="35625"/>
            <a:ext cx="4476998" cy="253916"/>
          </a:xfrm>
          <a:prstGeom prst="rect">
            <a:avLst/>
          </a:prstGeom>
        </p:spPr>
        <p:txBody>
          <a:bodyPr wrap="square">
            <a:spAutoFit/>
          </a:bodyPr>
          <a:lstStyle/>
          <a:p>
            <a:r>
              <a:rPr lang="en-US" sz="1050" b="1" i="1" dirty="0">
                <a:solidFill>
                  <a:schemeClr val="tx1"/>
                </a:solidFill>
              </a:rPr>
              <a:t>DRAFT FOR CONSULTATION – </a:t>
            </a:r>
            <a:r>
              <a:rPr lang="en-US" sz="1050" i="1" dirty="0">
                <a:solidFill>
                  <a:schemeClr val="tx1"/>
                </a:solidFill>
              </a:rPr>
              <a:t>Last updated on 9 November 2021</a:t>
            </a:r>
          </a:p>
        </p:txBody>
      </p:sp>
      <p:sp>
        <p:nvSpPr>
          <p:cNvPr id="16" name="Rectangle 15">
            <a:extLst>
              <a:ext uri="{FF2B5EF4-FFF2-40B4-BE49-F238E27FC236}">
                <a16:creationId xmlns:a16="http://schemas.microsoft.com/office/drawing/2014/main" id="{5360E2CC-7DBC-F845-BE0B-993AFA69C98E}"/>
              </a:ext>
            </a:extLst>
          </p:cNvPr>
          <p:cNvSpPr/>
          <p:nvPr/>
        </p:nvSpPr>
        <p:spPr>
          <a:xfrm>
            <a:off x="322682" y="350015"/>
            <a:ext cx="10497717" cy="400110"/>
          </a:xfrm>
          <a:prstGeom prst="rect">
            <a:avLst/>
          </a:prstGeom>
        </p:spPr>
        <p:txBody>
          <a:bodyPr wrap="square">
            <a:spAutoFit/>
          </a:bodyPr>
          <a:lstStyle/>
          <a:p>
            <a:r>
              <a:rPr lang="en-CA" sz="2000" b="1" dirty="0">
                <a:solidFill>
                  <a:srgbClr val="0F447C"/>
                </a:solidFill>
                <a:cs typeface="Arial" panose="020B0604020202020204" pitchFamily="34" charset="0"/>
              </a:rPr>
              <a:t>3.4 </a:t>
            </a:r>
            <a:r>
              <a:rPr lang="en-CA" sz="2000" dirty="0">
                <a:solidFill>
                  <a:srgbClr val="22497A"/>
                </a:solidFill>
                <a:latin typeface="Helvetica" pitchFamily="2" charset="0"/>
              </a:rPr>
              <a:t>Organizational leaders and the context for their use of evidence</a:t>
            </a:r>
            <a:endParaRPr lang="en-CA" sz="2000" dirty="0">
              <a:solidFill>
                <a:srgbClr val="264878"/>
              </a:solidFill>
              <a:latin typeface="Helvetica" pitchFamily="2" charset="0"/>
            </a:endParaRPr>
          </a:p>
        </p:txBody>
      </p:sp>
      <p:sp>
        <p:nvSpPr>
          <p:cNvPr id="17" name="Slide Number">
            <a:extLst>
              <a:ext uri="{FF2B5EF4-FFF2-40B4-BE49-F238E27FC236}">
                <a16:creationId xmlns:a16="http://schemas.microsoft.com/office/drawing/2014/main" id="{A2BA2527-9FAE-9842-ABB6-1A874128A5AE}"/>
              </a:ext>
            </a:extLst>
          </p:cNvPr>
          <p:cNvSpPr txBox="1">
            <a:spLocks/>
          </p:cNvSpPr>
          <p:nvPr/>
        </p:nvSpPr>
        <p:spPr>
          <a:xfrm>
            <a:off x="11527848" y="5826020"/>
            <a:ext cx="618565" cy="470648"/>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bg1"/>
                </a:solidFill>
                <a:effectLst/>
                <a:uFillTx/>
                <a:latin typeface="Arial" panose="020B0604020202020204" pitchFamily="34" charset="0"/>
                <a:ea typeface="+mj-ea"/>
                <a:cs typeface="Arial" panose="020B0604020202020204" pitchFamily="34" charset="0"/>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a:lstStyle>
          <a:p>
            <a:pPr algn="r"/>
            <a:fld id="{86CB4B4D-7CA3-9044-876B-883B54F8677D}" type="slidenum">
              <a:rPr lang="en-CA" sz="2000" smtClean="0">
                <a:solidFill>
                  <a:srgbClr val="0F447C"/>
                </a:solidFill>
              </a:rPr>
              <a:pPr algn="r"/>
              <a:t>1</a:t>
            </a:fld>
            <a:endParaRPr lang="en-CA" sz="2000" dirty="0">
              <a:solidFill>
                <a:srgbClr val="0F447C"/>
              </a:solidFill>
            </a:endParaRPr>
          </a:p>
        </p:txBody>
      </p:sp>
    </p:spTree>
    <p:extLst>
      <p:ext uri="{BB962C8B-B14F-4D97-AF65-F5344CB8AC3E}">
        <p14:creationId xmlns:p14="http://schemas.microsoft.com/office/powerpoint/2010/main" val="1067055958"/>
      </p:ext>
    </p:extLst>
  </p:cSld>
  <p:clrMapOvr>
    <a:masterClrMapping/>
  </p:clrMapOvr>
  <p:transition spd="med"/>
</p:sld>
</file>

<file path=ppt/theme/theme1.xml><?xml version="1.0" encoding="utf-8"?>
<a:theme xmlns:a="http://schemas.openxmlformats.org/drawingml/2006/main" name="2_Blank Presentation">
  <a:themeElements>
    <a:clrScheme name="Oct 26">
      <a:dk1>
        <a:srgbClr val="234776"/>
      </a:dk1>
      <a:lt1>
        <a:srgbClr val="FEFFFE"/>
      </a:lt1>
      <a:dk2>
        <a:srgbClr val="F0F3F5"/>
      </a:dk2>
      <a:lt2>
        <a:srgbClr val="F0F3F5"/>
      </a:lt2>
      <a:accent1>
        <a:srgbClr val="E8F6FA"/>
      </a:accent1>
      <a:accent2>
        <a:srgbClr val="8BD2E5"/>
      </a:accent2>
      <a:accent3>
        <a:srgbClr val="F0F3F5"/>
      </a:accent3>
      <a:accent4>
        <a:srgbClr val="F0F3F5"/>
      </a:accent4>
      <a:accent5>
        <a:srgbClr val="E8F6FA"/>
      </a:accent5>
      <a:accent6>
        <a:srgbClr val="234776"/>
      </a:accent6>
      <a:hlink>
        <a:srgbClr val="234776"/>
      </a:hlink>
      <a:folHlink>
        <a:srgbClr val="234776"/>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Blank Presentation">
  <a:themeElements>
    <a:clrScheme name="2_Blank Presentatio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24367</TotalTime>
  <Words>357</Words>
  <Application>Microsoft Macintosh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 Light</vt:lpstr>
      <vt:lpstr>Helvetica</vt:lpstr>
      <vt:lpstr>Helvetica Neue</vt:lpstr>
      <vt:lpstr>2_Blank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COVID-END Advocating Working Group</dc:title>
  <dc:creator>Lavis, John</dc:creator>
  <cp:lastModifiedBy>Verma, Jennifer</cp:lastModifiedBy>
  <cp:revision>430</cp:revision>
  <cp:lastPrinted>2021-10-15T02:33:08Z</cp:lastPrinted>
  <dcterms:modified xsi:type="dcterms:W3CDTF">2021-11-25T02:32:14Z</dcterms:modified>
</cp:coreProperties>
</file>