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86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ADE3E5-CB7F-4568-94B5-C55102DCD9A1}" v="2" dt="2021-12-16T19:55:23.20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76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 Verma" userId="uARWGc/neR8a5jtTlc9BAxP4L4PiFBZpOHNcjhtCbHs=" providerId="None" clId="Web-{61ADE3E5-CB7F-4568-94B5-C55102DCD9A1}"/>
    <pc:docChg chg="modSld">
      <pc:chgData name="Jenn Verma" userId="uARWGc/neR8a5jtTlc9BAxP4L4PiFBZpOHNcjhtCbHs=" providerId="None" clId="Web-{61ADE3E5-CB7F-4568-94B5-C55102DCD9A1}" dt="2021-12-16T19:55:23.207" v="0" actId="20577"/>
      <pc:docMkLst>
        <pc:docMk/>
      </pc:docMkLst>
      <pc:sldChg chg="modSp">
        <pc:chgData name="Jenn Verma" userId="uARWGc/neR8a5jtTlc9BAxP4L4PiFBZpOHNcjhtCbHs=" providerId="None" clId="Web-{61ADE3E5-CB7F-4568-94B5-C55102DCD9A1}" dt="2021-12-16T19:55:23.207" v="0" actId="20577"/>
        <pc:sldMkLst>
          <pc:docMk/>
          <pc:sldMk cId="179969145" sldId="686"/>
        </pc:sldMkLst>
        <pc:spChg chg="mod">
          <ac:chgData name="Jenn Verma" userId="uARWGc/neR8a5jtTlc9BAxP4L4PiFBZpOHNcjhtCbHs=" providerId="None" clId="Web-{61ADE3E5-CB7F-4568-94B5-C55102DCD9A1}" dt="2021-12-16T19:55:23.207" v="0" actId="20577"/>
          <ac:spMkLst>
            <pc:docMk/>
            <pc:sldMk cId="179969145" sldId="686"/>
            <ac:spMk id="13" creationId="{818C508E-AAF6-0E4B-B97D-8369F489079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6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Text"/>
          <p:cNvSpPr txBox="1">
            <a:spLocks noGrp="1"/>
          </p:cNvSpPr>
          <p:nvPr>
            <p:ph type="title"/>
          </p:nvPr>
        </p:nvSpPr>
        <p:spPr>
          <a:xfrm>
            <a:off x="963085" y="4406903"/>
            <a:ext cx="10363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4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5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SzTx/>
              <a:buNone/>
            </a:lvl1pPr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6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18C508E-AAF6-0E4B-B97D-8369F489079F}"/>
              </a:ext>
            </a:extLst>
          </p:cNvPr>
          <p:cNvSpPr/>
          <p:nvPr/>
        </p:nvSpPr>
        <p:spPr>
          <a:xfrm>
            <a:off x="1360189" y="1417811"/>
            <a:ext cx="9471622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800" dirty="0">
                <a:solidFill>
                  <a:srgbClr val="22497A"/>
                </a:solidFill>
                <a:latin typeface="Helvetica"/>
                <a:cs typeface="Calibri"/>
              </a:rPr>
              <a:t>Government policymakers were the most frequent target audience, commission members, </a:t>
            </a:r>
            <a:r>
              <a:rPr lang="en-US" sz="1800">
                <a:solidFill>
                  <a:srgbClr val="22497A"/>
                </a:solidFill>
                <a:latin typeface="Helvetica"/>
                <a:cs typeface="Calibri"/>
              </a:rPr>
              <a:t>and focus of broader engagement (while citizens were the least frequent)</a:t>
            </a:r>
          </a:p>
        </p:txBody>
      </p:sp>
      <p:sp>
        <p:nvSpPr>
          <p:cNvPr id="16" name="Slide Number">
            <a:extLst>
              <a:ext uri="{FF2B5EF4-FFF2-40B4-BE49-F238E27FC236}">
                <a16:creationId xmlns:a16="http://schemas.microsoft.com/office/drawing/2014/main" id="{7A639C28-CEFE-A542-838E-6F7536437F40}"/>
              </a:ext>
            </a:extLst>
          </p:cNvPr>
          <p:cNvSpPr txBox="1">
            <a:spLocks/>
          </p:cNvSpPr>
          <p:nvPr/>
        </p:nvSpPr>
        <p:spPr>
          <a:xfrm>
            <a:off x="11527848" y="5826020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B299EC5-A382-9441-9C02-D51BBA0AEC89}"/>
              </a:ext>
            </a:extLst>
          </p:cNvPr>
          <p:cNvGrpSpPr/>
          <p:nvPr/>
        </p:nvGrpSpPr>
        <p:grpSpPr>
          <a:xfrm>
            <a:off x="251730" y="2381087"/>
            <a:ext cx="2489514" cy="3441316"/>
            <a:chOff x="405992" y="2627465"/>
            <a:chExt cx="2489514" cy="3441316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BE51836-D8F8-E14F-B0EB-725A1190E8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7150" y="2627465"/>
              <a:ext cx="2068356" cy="3441316"/>
            </a:xfrm>
            <a:prstGeom prst="rect">
              <a:avLst/>
            </a:prstGeom>
          </p:spPr>
        </p:pic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82ABF30-EEDA-B847-9BFB-A6100BF19426}"/>
                </a:ext>
              </a:extLst>
            </p:cNvPr>
            <p:cNvSpPr/>
            <p:nvPr/>
          </p:nvSpPr>
          <p:spPr>
            <a:xfrm>
              <a:off x="405992" y="3536845"/>
              <a:ext cx="1609586" cy="1609586"/>
            </a:xfrm>
            <a:prstGeom prst="ellipse">
              <a:avLst/>
            </a:prstGeom>
            <a:solidFill>
              <a:schemeClr val="bg1">
                <a:alpha val="55000"/>
              </a:schemeClr>
            </a:solidFill>
            <a:ln w="25400" cap="flat">
              <a:solidFill>
                <a:schemeClr val="accent2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745B48B3-037A-4347-BBCA-C1828004186D}"/>
              </a:ext>
            </a:extLst>
          </p:cNvPr>
          <p:cNvSpPr txBox="1"/>
          <p:nvPr/>
        </p:nvSpPr>
        <p:spPr>
          <a:xfrm>
            <a:off x="1302866" y="2316104"/>
            <a:ext cx="2247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40</a:t>
            </a:r>
            <a:r>
              <a:rPr lang="en-US" sz="1100" dirty="0">
                <a:solidFill>
                  <a:schemeClr val="tx1"/>
                </a:solidFill>
              </a:rPr>
              <a:t> – Government policymakers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B0D5665-B0E0-C845-8114-36DF3FD4EC71}"/>
              </a:ext>
            </a:extLst>
          </p:cNvPr>
          <p:cNvSpPr txBox="1"/>
          <p:nvPr/>
        </p:nvSpPr>
        <p:spPr>
          <a:xfrm>
            <a:off x="1302866" y="5630679"/>
            <a:ext cx="2068356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24 </a:t>
            </a:r>
            <a:r>
              <a:rPr lang="en-US" sz="1100" dirty="0">
                <a:solidFill>
                  <a:schemeClr val="tx1"/>
                </a:solidFill>
              </a:rPr>
              <a:t>– Not explicitly reported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EB460F3-EB78-7949-B063-B72A7A4E499F}"/>
              </a:ext>
            </a:extLst>
          </p:cNvPr>
          <p:cNvSpPr txBox="1"/>
          <p:nvPr/>
        </p:nvSpPr>
        <p:spPr>
          <a:xfrm>
            <a:off x="2300221" y="3046146"/>
            <a:ext cx="2247444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37 </a:t>
            </a:r>
            <a:r>
              <a:rPr lang="en-US" sz="1100" dirty="0">
                <a:solidFill>
                  <a:schemeClr val="tx1"/>
                </a:solidFill>
              </a:rPr>
              <a:t>– Organizational leaders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154E2A9-655B-D040-9CB7-27E66F2224EF}"/>
              </a:ext>
            </a:extLst>
          </p:cNvPr>
          <p:cNvSpPr txBox="1"/>
          <p:nvPr/>
        </p:nvSpPr>
        <p:spPr>
          <a:xfrm>
            <a:off x="2300221" y="4889461"/>
            <a:ext cx="1460365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15 </a:t>
            </a:r>
            <a:r>
              <a:rPr lang="en-US" sz="1100" dirty="0">
                <a:solidFill>
                  <a:schemeClr val="tx1"/>
                </a:solidFill>
              </a:rPr>
              <a:t>– Citizens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C678BEC-6141-1D48-A9AA-79021C43D722}"/>
              </a:ext>
            </a:extLst>
          </p:cNvPr>
          <p:cNvSpPr txBox="1"/>
          <p:nvPr/>
        </p:nvSpPr>
        <p:spPr>
          <a:xfrm>
            <a:off x="2694944" y="3956759"/>
            <a:ext cx="1460365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30 </a:t>
            </a:r>
            <a:r>
              <a:rPr lang="en-US" sz="1100" dirty="0">
                <a:solidFill>
                  <a:schemeClr val="tx1"/>
                </a:solidFill>
              </a:rPr>
              <a:t>– Professionals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4D7B9EE-FDD7-CB49-BC9F-3E13B10B1F4F}"/>
              </a:ext>
            </a:extLst>
          </p:cNvPr>
          <p:cNvGrpSpPr/>
          <p:nvPr/>
        </p:nvGrpSpPr>
        <p:grpSpPr>
          <a:xfrm>
            <a:off x="4162533" y="2316104"/>
            <a:ext cx="4295935" cy="3576185"/>
            <a:chOff x="4195957" y="2397129"/>
            <a:chExt cx="4295935" cy="3576185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23A49444-313C-C749-BB99-336BAB4C48D8}"/>
                </a:ext>
              </a:extLst>
            </p:cNvPr>
            <p:cNvGrpSpPr/>
            <p:nvPr/>
          </p:nvGrpSpPr>
          <p:grpSpPr>
            <a:xfrm>
              <a:off x="4195957" y="2462112"/>
              <a:ext cx="2489514" cy="3441316"/>
              <a:chOff x="405992" y="2627465"/>
              <a:chExt cx="2489514" cy="3441316"/>
            </a:xfrm>
          </p:grpSpPr>
          <p:pic>
            <p:nvPicPr>
              <p:cNvPr id="35" name="Picture 34">
                <a:extLst>
                  <a:ext uri="{FF2B5EF4-FFF2-40B4-BE49-F238E27FC236}">
                    <a16:creationId xmlns:a16="http://schemas.microsoft.com/office/drawing/2014/main" id="{0D3807BC-C1F1-D042-9279-24FB66708E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7150" y="2627465"/>
                <a:ext cx="2068356" cy="3441316"/>
              </a:xfrm>
              <a:prstGeom prst="rect">
                <a:avLst/>
              </a:prstGeom>
            </p:spPr>
          </p:pic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25BDF763-3293-3E43-88F3-9449AE5A7D50}"/>
                  </a:ext>
                </a:extLst>
              </p:cNvPr>
              <p:cNvSpPr/>
              <p:nvPr/>
            </p:nvSpPr>
            <p:spPr>
              <a:xfrm>
                <a:off x="405992" y="3536845"/>
                <a:ext cx="1609586" cy="1609586"/>
              </a:xfrm>
              <a:prstGeom prst="ellipse">
                <a:avLst/>
              </a:prstGeom>
              <a:solidFill>
                <a:schemeClr val="bg1">
                  <a:alpha val="55000"/>
                </a:schemeClr>
              </a:solidFill>
              <a:ln w="25400" cap="flat">
                <a:solidFill>
                  <a:schemeClr val="accent2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Arial"/>
                </a:endParaRPr>
              </a:p>
            </p:txBody>
          </p: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D3A1E3B-A301-7749-815D-4A803F714B6F}"/>
                </a:ext>
              </a:extLst>
            </p:cNvPr>
            <p:cNvSpPr txBox="1"/>
            <p:nvPr/>
          </p:nvSpPr>
          <p:spPr>
            <a:xfrm>
              <a:off x="5247093" y="2397129"/>
              <a:ext cx="2247444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14</a:t>
              </a:r>
              <a:r>
                <a:rPr lang="en-US" sz="1100" dirty="0">
                  <a:solidFill>
                    <a:schemeClr val="tx1"/>
                  </a:solidFill>
                </a:rPr>
                <a:t> – Government policymakers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3B7A957-CD0E-794D-B8C0-096FFC09DB17}"/>
                </a:ext>
              </a:extLst>
            </p:cNvPr>
            <p:cNvSpPr txBox="1"/>
            <p:nvPr/>
          </p:nvSpPr>
          <p:spPr>
            <a:xfrm>
              <a:off x="5247093" y="5711704"/>
              <a:ext cx="2068356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52 </a:t>
              </a:r>
              <a:r>
                <a:rPr lang="en-US" sz="1100" dirty="0">
                  <a:solidFill>
                    <a:schemeClr val="tx1"/>
                  </a:solidFill>
                </a:rPr>
                <a:t>– Not explicitly reported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60AC67C-AA0B-8B4A-8436-550AAAA52D7F}"/>
                </a:ext>
              </a:extLst>
            </p:cNvPr>
            <p:cNvSpPr txBox="1"/>
            <p:nvPr/>
          </p:nvSpPr>
          <p:spPr>
            <a:xfrm>
              <a:off x="6244448" y="3127171"/>
              <a:ext cx="2247444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12 </a:t>
              </a:r>
              <a:r>
                <a:rPr lang="en-US" sz="1100" dirty="0">
                  <a:solidFill>
                    <a:schemeClr val="tx1"/>
                  </a:solidFill>
                </a:rPr>
                <a:t>– Organizational leaders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9E44183-AA91-7E40-BCCC-FB5C89CE7188}"/>
                </a:ext>
              </a:extLst>
            </p:cNvPr>
            <p:cNvSpPr txBox="1"/>
            <p:nvPr/>
          </p:nvSpPr>
          <p:spPr>
            <a:xfrm>
              <a:off x="6244448" y="4970486"/>
              <a:ext cx="1460365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3 </a:t>
              </a:r>
              <a:r>
                <a:rPr lang="en-US" sz="1100" dirty="0">
                  <a:solidFill>
                    <a:schemeClr val="tx1"/>
                  </a:solidFill>
                </a:rPr>
                <a:t>– Citizens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90EAC75-445A-8146-B2FE-3DBF5231B441}"/>
                </a:ext>
              </a:extLst>
            </p:cNvPr>
            <p:cNvSpPr txBox="1"/>
            <p:nvPr/>
          </p:nvSpPr>
          <p:spPr>
            <a:xfrm>
              <a:off x="6639171" y="4037784"/>
              <a:ext cx="1460365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12 </a:t>
              </a:r>
              <a:r>
                <a:rPr lang="en-US" sz="1100" dirty="0">
                  <a:solidFill>
                    <a:schemeClr val="tx1"/>
                  </a:solidFill>
                </a:rPr>
                <a:t>– Professionals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03B0A80-55D4-E647-9F95-4252AA56E279}"/>
              </a:ext>
            </a:extLst>
          </p:cNvPr>
          <p:cNvGrpSpPr/>
          <p:nvPr/>
        </p:nvGrpSpPr>
        <p:grpSpPr>
          <a:xfrm>
            <a:off x="8073336" y="2316104"/>
            <a:ext cx="4295935" cy="3576185"/>
            <a:chOff x="4195957" y="2397129"/>
            <a:chExt cx="4295935" cy="3576185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DDBA08F4-4F12-0349-8EFB-B874DA97FBAF}"/>
                </a:ext>
              </a:extLst>
            </p:cNvPr>
            <p:cNvGrpSpPr/>
            <p:nvPr/>
          </p:nvGrpSpPr>
          <p:grpSpPr>
            <a:xfrm>
              <a:off x="4195957" y="2462112"/>
              <a:ext cx="2489514" cy="3441316"/>
              <a:chOff x="405992" y="2627465"/>
              <a:chExt cx="2489514" cy="3441316"/>
            </a:xfrm>
          </p:grpSpPr>
          <p:pic>
            <p:nvPicPr>
              <p:cNvPr id="50" name="Picture 49">
                <a:extLst>
                  <a:ext uri="{FF2B5EF4-FFF2-40B4-BE49-F238E27FC236}">
                    <a16:creationId xmlns:a16="http://schemas.microsoft.com/office/drawing/2014/main" id="{E05CB5E5-FEC1-7841-A63C-B2697C5FB2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7150" y="2627465"/>
                <a:ext cx="2068356" cy="3441316"/>
              </a:xfrm>
              <a:prstGeom prst="rect">
                <a:avLst/>
              </a:prstGeom>
            </p:spPr>
          </p:pic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F167ACC4-BA0F-6545-BEDA-E4FF75465B9D}"/>
                  </a:ext>
                </a:extLst>
              </p:cNvPr>
              <p:cNvSpPr/>
              <p:nvPr/>
            </p:nvSpPr>
            <p:spPr>
              <a:xfrm>
                <a:off x="405992" y="3536845"/>
                <a:ext cx="1609586" cy="1609586"/>
              </a:xfrm>
              <a:prstGeom prst="ellipse">
                <a:avLst/>
              </a:prstGeom>
              <a:solidFill>
                <a:schemeClr val="bg1">
                  <a:alpha val="55000"/>
                </a:schemeClr>
              </a:solidFill>
              <a:ln w="25400" cap="flat">
                <a:solidFill>
                  <a:schemeClr val="accent2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32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Arial"/>
                </a:endParaRPr>
              </a:p>
            </p:txBody>
          </p:sp>
        </p:grp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D80E85F-2846-E648-A383-744CE2767765}"/>
                </a:ext>
              </a:extLst>
            </p:cNvPr>
            <p:cNvSpPr txBox="1"/>
            <p:nvPr/>
          </p:nvSpPr>
          <p:spPr>
            <a:xfrm>
              <a:off x="5247093" y="2397129"/>
              <a:ext cx="2247444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37</a:t>
              </a:r>
              <a:r>
                <a:rPr lang="en-US" sz="1100" dirty="0">
                  <a:solidFill>
                    <a:schemeClr val="tx1"/>
                  </a:solidFill>
                </a:rPr>
                <a:t> – Government policymakers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003E5F5-50BF-0545-8925-013E3C6B4B3C}"/>
                </a:ext>
              </a:extLst>
            </p:cNvPr>
            <p:cNvSpPr txBox="1"/>
            <p:nvPr/>
          </p:nvSpPr>
          <p:spPr>
            <a:xfrm>
              <a:off x="5247093" y="5711704"/>
              <a:ext cx="2068356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26 </a:t>
              </a:r>
              <a:r>
                <a:rPr lang="en-US" sz="1100" dirty="0">
                  <a:solidFill>
                    <a:schemeClr val="tx1"/>
                  </a:solidFill>
                </a:rPr>
                <a:t>– Not explicitly reported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E9AB40E-5C0A-864E-ADA5-47DEF62127E9}"/>
                </a:ext>
              </a:extLst>
            </p:cNvPr>
            <p:cNvSpPr txBox="1"/>
            <p:nvPr/>
          </p:nvSpPr>
          <p:spPr>
            <a:xfrm>
              <a:off x="6244448" y="3127171"/>
              <a:ext cx="2247444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29 </a:t>
              </a:r>
              <a:r>
                <a:rPr lang="en-US" sz="1100" dirty="0">
                  <a:solidFill>
                    <a:schemeClr val="tx1"/>
                  </a:solidFill>
                </a:rPr>
                <a:t>– Organizational leaders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47FE7B2-2E59-B840-AD9B-C26BD6D071FF}"/>
                </a:ext>
              </a:extLst>
            </p:cNvPr>
            <p:cNvSpPr txBox="1"/>
            <p:nvPr/>
          </p:nvSpPr>
          <p:spPr>
            <a:xfrm>
              <a:off x="6244448" y="4970486"/>
              <a:ext cx="1460365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18 </a:t>
              </a:r>
              <a:r>
                <a:rPr lang="en-US" sz="1100" dirty="0">
                  <a:solidFill>
                    <a:schemeClr val="tx1"/>
                  </a:solidFill>
                </a:rPr>
                <a:t>– Citizens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1D7A80C-B5E2-2545-A2A5-1873324B022E}"/>
                </a:ext>
              </a:extLst>
            </p:cNvPr>
            <p:cNvSpPr txBox="1"/>
            <p:nvPr/>
          </p:nvSpPr>
          <p:spPr>
            <a:xfrm>
              <a:off x="6639171" y="4037784"/>
              <a:ext cx="1460365" cy="2616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sz="1100" b="1" dirty="0">
                  <a:solidFill>
                    <a:schemeClr val="tx1"/>
                  </a:solidFill>
                </a:rPr>
                <a:t>26 </a:t>
              </a:r>
              <a:r>
                <a:rPr lang="en-US" sz="1100" dirty="0">
                  <a:solidFill>
                    <a:schemeClr val="tx1"/>
                  </a:solidFill>
                </a:rPr>
                <a:t>– Professionals</a:t>
              </a: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37B535D2-50C6-EB42-A25A-8B20A29145CA}"/>
              </a:ext>
            </a:extLst>
          </p:cNvPr>
          <p:cNvSpPr txBox="1"/>
          <p:nvPr/>
        </p:nvSpPr>
        <p:spPr>
          <a:xfrm>
            <a:off x="251730" y="3638718"/>
            <a:ext cx="1609586" cy="9541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CA" sz="140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Stated target audience for</a:t>
            </a:r>
            <a:endParaRPr lang="en-CA" sz="14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CA" sz="140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Commission</a:t>
            </a:r>
            <a:endParaRPr lang="en-CA" sz="14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CA" sz="140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endParaRPr lang="en-CA" sz="1400" dirty="0">
              <a:solidFill>
                <a:srgbClr val="25477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E3B9BDD-E1FA-1E41-B0D2-800639A855A7}"/>
              </a:ext>
            </a:extLst>
          </p:cNvPr>
          <p:cNvSpPr txBox="1"/>
          <p:nvPr/>
        </p:nvSpPr>
        <p:spPr>
          <a:xfrm>
            <a:off x="4059617" y="3295950"/>
            <a:ext cx="1812335" cy="16004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CA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Basis </a:t>
            </a:r>
          </a:p>
          <a:p>
            <a:pPr algn="ctr"/>
            <a:r>
              <a:rPr lang="en-CA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describing </a:t>
            </a:r>
          </a:p>
          <a:p>
            <a:pPr algn="ctr"/>
            <a:r>
              <a:rPr lang="en-CA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 of the commission (not including their individual </a:t>
            </a:r>
          </a:p>
          <a:p>
            <a:pPr algn="ctr"/>
            <a:r>
              <a:rPr lang="en-CA" sz="14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bios)</a:t>
            </a:r>
            <a:endParaRPr lang="en-CA" sz="1400" dirty="0">
              <a:solidFill>
                <a:srgbClr val="25477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5AB4318-1FA7-AE44-8464-9A4B43033D90}"/>
              </a:ext>
            </a:extLst>
          </p:cNvPr>
          <p:cNvSpPr txBox="1"/>
          <p:nvPr/>
        </p:nvSpPr>
        <p:spPr>
          <a:xfrm>
            <a:off x="8024181" y="3302042"/>
            <a:ext cx="1694877" cy="1569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CA" sz="12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</a:t>
            </a:r>
          </a:p>
          <a:p>
            <a:pPr algn="ctr"/>
            <a:r>
              <a:rPr lang="en-CA" sz="12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broader</a:t>
            </a:r>
          </a:p>
          <a:p>
            <a:pPr algn="ctr"/>
            <a:r>
              <a:rPr lang="en-CA" sz="12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engagement to build momentum for action and to inform deliberations (including future plans)</a:t>
            </a:r>
            <a:endParaRPr lang="en-CA" sz="1200" dirty="0">
              <a:solidFill>
                <a:srgbClr val="25477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875C0F7-EAE7-6D42-B8B5-1E175C1B8FA1}"/>
              </a:ext>
            </a:extLst>
          </p:cNvPr>
          <p:cNvSpPr/>
          <p:nvPr/>
        </p:nvSpPr>
        <p:spPr>
          <a:xfrm>
            <a:off x="322683" y="512931"/>
            <a:ext cx="83554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3.8 </a:t>
            </a:r>
            <a:r>
              <a:rPr lang="en-CA" sz="2000" dirty="0">
                <a:solidFill>
                  <a:srgbClr val="264878"/>
                </a:solidFill>
                <a:latin typeface="Helvetica" pitchFamily="2" charset="0"/>
              </a:rPr>
              <a:t>Global-commission reports by decision-maker type</a:t>
            </a:r>
          </a:p>
        </p:txBody>
      </p:sp>
    </p:spTree>
    <p:extLst>
      <p:ext uri="{BB962C8B-B14F-4D97-AF65-F5344CB8AC3E}">
        <p14:creationId xmlns:p14="http://schemas.microsoft.com/office/powerpoint/2010/main" val="17996914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27018</TotalTime>
  <Words>126</Words>
  <Application>Microsoft Office PowerPoint</Application>
  <PresentationFormat>Widescreen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514</cp:revision>
  <cp:lastPrinted>2021-10-15T02:33:08Z</cp:lastPrinted>
  <dcterms:modified xsi:type="dcterms:W3CDTF">2021-12-16T19:55:23Z</dcterms:modified>
</cp:coreProperties>
</file>