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
  </p:notesMasterIdLst>
  <p:handoutMasterIdLst>
    <p:handoutMasterId r:id="rId4"/>
  </p:handoutMasterIdLst>
  <p:sldIdLst>
    <p:sldId id="657" r:id="rId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15:guide id="1" pos="3908" userDrawn="1">
          <p15:clr>
            <a:srgbClr val="A4A3A4"/>
          </p15:clr>
        </p15:guide>
        <p15:guide id="2" orient="horz" pos="21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ma, Jennifer" initials="VJ" lastIdx="2" clrIdx="0">
    <p:extLst>
      <p:ext uri="{19B8F6BF-5375-455C-9EA6-DF929625EA0E}">
        <p15:presenceInfo xmlns:p15="http://schemas.microsoft.com/office/powerpoint/2012/main" userId="S::vermaj5@mcmaster.ca::78ab9c5b-20fe-416a-ba3c-d7dfe6316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AD1"/>
    <a:srgbClr val="99CC66"/>
    <a:srgbClr val="FFC057"/>
    <a:srgbClr val="1E252B"/>
    <a:srgbClr val="CCE5B2"/>
    <a:srgbClr val="CC76A6"/>
    <a:srgbClr val="FFDEAB"/>
    <a:srgbClr val="B2CCE5"/>
    <a:srgbClr val="6699CC"/>
    <a:srgbClr val="DAD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B757E9-6AEE-466F-93B9-400A50DF513C}" v="4" dt="2021-12-16T19:47:46.436"/>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3"/>
    <p:restoredTop sz="91431"/>
  </p:normalViewPr>
  <p:slideViewPr>
    <p:cSldViewPr snapToGrid="0" snapToObjects="1">
      <p:cViewPr varScale="1">
        <p:scale>
          <a:sx n="100" d="100"/>
          <a:sy n="100" d="100"/>
        </p:scale>
        <p:origin x="664" y="176"/>
      </p:cViewPr>
      <p:guideLst>
        <p:guide pos="3908"/>
        <p:guide orient="horz" pos="2137"/>
      </p:guideLst>
    </p:cSldViewPr>
  </p:slideViewPr>
  <p:notesTextViewPr>
    <p:cViewPr>
      <p:scale>
        <a:sx n="20" d="100"/>
        <a:sy n="20" d="100"/>
      </p:scale>
      <p:origin x="0" y="0"/>
    </p:cViewPr>
  </p:notesTextViewPr>
  <p:notesViewPr>
    <p:cSldViewPr snapToGrid="0" snapToObjects="1">
      <p:cViewPr varScale="1">
        <p:scale>
          <a:sx n="97" d="100"/>
          <a:sy n="97" d="100"/>
        </p:scale>
        <p:origin x="360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 Verma" userId="uARWGc/neR8a5jtTlc9BAxP4L4PiFBZpOHNcjhtCbHs=" providerId="None" clId="Web-{8DB757E9-6AEE-466F-93B9-400A50DF513C}"/>
    <pc:docChg chg="modSld">
      <pc:chgData name="Jenn Verma" userId="uARWGc/neR8a5jtTlc9BAxP4L4PiFBZpOHNcjhtCbHs=" providerId="None" clId="Web-{8DB757E9-6AEE-466F-93B9-400A50DF513C}" dt="2021-12-16T19:47:36.826" v="1"/>
      <pc:docMkLst>
        <pc:docMk/>
      </pc:docMkLst>
      <pc:sldChg chg="modSp">
        <pc:chgData name="Jenn Verma" userId="uARWGc/neR8a5jtTlc9BAxP4L4PiFBZpOHNcjhtCbHs=" providerId="None" clId="Web-{8DB757E9-6AEE-466F-93B9-400A50DF513C}" dt="2021-12-16T19:47:36.826" v="1"/>
        <pc:sldMkLst>
          <pc:docMk/>
          <pc:sldMk cId="103254169" sldId="657"/>
        </pc:sldMkLst>
        <pc:graphicFrameChg chg="mod modGraphic">
          <ac:chgData name="Jenn Verma" userId="uARWGc/neR8a5jtTlc9BAxP4L4PiFBZpOHNcjhtCbHs=" providerId="None" clId="Web-{8DB757E9-6AEE-466F-93B9-400A50DF513C}" dt="2021-12-16T19:47:36.826" v="1"/>
          <ac:graphicFrameMkLst>
            <pc:docMk/>
            <pc:sldMk cId="103254169" sldId="657"/>
            <ac:graphicFrameMk id="44" creationId="{A51EDA8C-F0D3-2E4B-8EBD-BC121873E908}"/>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667326-FF4E-6E4F-8A68-0D5EE00352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FF6B07B-574C-0849-AF6D-2AA34A277B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807BE9-0539-434B-A0C4-0E9F489EE244}" type="datetimeFigureOut">
              <a:rPr lang="en-US" smtClean="0"/>
              <a:t>12/16/2021</a:t>
            </a:fld>
            <a:endParaRPr lang="en-US"/>
          </a:p>
        </p:txBody>
      </p:sp>
      <p:sp>
        <p:nvSpPr>
          <p:cNvPr id="4" name="Footer Placeholder 3">
            <a:extLst>
              <a:ext uri="{FF2B5EF4-FFF2-40B4-BE49-F238E27FC236}">
                <a16:creationId xmlns:a16="http://schemas.microsoft.com/office/drawing/2014/main" id="{0606C95E-7039-544B-A13A-D695C550F9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9BDF77-90E7-F944-848D-B2E1B164C6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73207D-66C1-A64A-90BC-6A7334802020}" type="slidenum">
              <a:rPr lang="en-US" smtClean="0"/>
              <a:t>‹#›</a:t>
            </a:fld>
            <a:endParaRPr lang="en-US"/>
          </a:p>
        </p:txBody>
      </p:sp>
    </p:spTree>
    <p:extLst>
      <p:ext uri="{BB962C8B-B14F-4D97-AF65-F5344CB8AC3E}">
        <p14:creationId xmlns:p14="http://schemas.microsoft.com/office/powerpoint/2010/main" val="340372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381000" y="685800"/>
            <a:ext cx="6096000" cy="3429000"/>
          </a:xfrm>
          <a:prstGeom prst="rect">
            <a:avLst/>
          </a:prstGeom>
        </p:spPr>
        <p:txBody>
          <a:bodyPr/>
          <a:lstStyle/>
          <a:p>
            <a:endParaRPr/>
          </a:p>
        </p:txBody>
      </p:sp>
      <p:sp>
        <p:nvSpPr>
          <p:cNvPr id="118" name="Shape 1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69794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63" name="Title Text"/>
          <p:cNvSpPr txBox="1">
            <a:spLocks noGrp="1"/>
          </p:cNvSpPr>
          <p:nvPr>
            <p:ph type="title"/>
          </p:nvPr>
        </p:nvSpPr>
        <p:spPr>
          <a:xfrm>
            <a:off x="609600" y="1100930"/>
            <a:ext cx="10972800" cy="880270"/>
          </a:xfrm>
          <a:prstGeom prst="rect">
            <a:avLst/>
          </a:prstGeom>
        </p:spPr>
        <p:txBody>
          <a:bodyPr/>
          <a:lstStyle/>
          <a:p>
            <a:r>
              <a:t>Title Text</a:t>
            </a:r>
          </a:p>
        </p:txBody>
      </p:sp>
      <p:sp>
        <p:nvSpPr>
          <p:cNvPr id="64" name="Body Level One…"/>
          <p:cNvSpPr txBox="1">
            <a:spLocks noGrp="1"/>
          </p:cNvSpPr>
          <p:nvPr>
            <p:ph type="body" sz="quarter" idx="1"/>
          </p:nvPr>
        </p:nvSpPr>
        <p:spPr>
          <a:xfrm>
            <a:off x="609600" y="2255839"/>
            <a:ext cx="5386917" cy="639763"/>
          </a:xfrm>
          <a:prstGeom prst="rect">
            <a:avLst/>
          </a:prstGeom>
        </p:spPr>
        <p:txBody>
          <a:bodyPr anchor="b">
            <a:normAutofit/>
          </a:bodyPr>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65" name="Text Placeholder 4"/>
          <p:cNvSpPr>
            <a:spLocks noGrp="1"/>
          </p:cNvSpPr>
          <p:nvPr>
            <p:ph type="body" sz="quarter" idx="21"/>
          </p:nvPr>
        </p:nvSpPr>
        <p:spPr>
          <a:xfrm>
            <a:off x="6193369" y="2255839"/>
            <a:ext cx="5389033" cy="639763"/>
          </a:xfrm>
          <a:prstGeom prst="rect">
            <a:avLst/>
          </a:prstGeom>
        </p:spPr>
        <p:txBody>
          <a:bodyPr anchor="b">
            <a:normAutofit/>
          </a:bodyPr>
          <a:lstStyle>
            <a:lvl1pPr marL="0" indent="0">
              <a:spcBef>
                <a:spcPts val="500"/>
              </a:spcBef>
              <a:buSzTx/>
              <a:buNone/>
              <a:defRPr sz="2400" b="1"/>
            </a:lvl1pPr>
          </a:lstStyle>
          <a:p>
            <a:pPr marL="0" indent="0">
              <a:spcBef>
                <a:spcPts val="500"/>
              </a:spcBef>
              <a:buSzTx/>
              <a:buNone/>
              <a:defRPr sz="2400" b="1"/>
            </a:pPr>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108" name="Author and Date"/>
          <p:cNvSpPr txBox="1">
            <a:spLocks noGrp="1"/>
          </p:cNvSpPr>
          <p:nvPr>
            <p:ph type="body" sz="quarter" idx="21" hasCustomPrompt="1"/>
          </p:nvPr>
        </p:nvSpPr>
        <p:spPr>
          <a:xfrm>
            <a:off x="600671" y="5304698"/>
            <a:ext cx="10985503" cy="238868"/>
          </a:xfrm>
          <a:prstGeom prst="rect">
            <a:avLst/>
          </a:prstGeom>
          <a:ln w="3175"/>
        </p:spPr>
        <p:txBody>
          <a:bodyPr lIns="17144" tIns="17144" rIns="17144" bIns="17144">
            <a:normAutofit/>
          </a:bodyPr>
          <a:lstStyle>
            <a:lvl1pPr marL="0" indent="0" defTabSz="338454">
              <a:spcBef>
                <a:spcPts val="0"/>
              </a:spcBef>
              <a:buSzTx/>
              <a:buNone/>
              <a:defRPr sz="1476" b="1">
                <a:latin typeface="Helvetica Neue"/>
                <a:ea typeface="Helvetica Neue"/>
                <a:cs typeface="Helvetica Neue"/>
                <a:sym typeface="Helvetica Neue"/>
              </a:defRPr>
            </a:lvl1pPr>
          </a:lstStyle>
          <a:p>
            <a:r>
              <a:t>Author and Date</a:t>
            </a:r>
          </a:p>
        </p:txBody>
      </p:sp>
      <p:sp>
        <p:nvSpPr>
          <p:cNvPr id="109" name="Presentation Title"/>
          <p:cNvSpPr txBox="1">
            <a:spLocks noGrp="1"/>
          </p:cNvSpPr>
          <p:nvPr>
            <p:ph type="title" hasCustomPrompt="1"/>
          </p:nvPr>
        </p:nvSpPr>
        <p:spPr>
          <a:xfrm>
            <a:off x="603250" y="1822871"/>
            <a:ext cx="10985503" cy="1743076"/>
          </a:xfrm>
          <a:prstGeom prst="rect">
            <a:avLst/>
          </a:prstGeom>
        </p:spPr>
        <p:txBody>
          <a:bodyPr lIns="19050" tIns="19050" rIns="19050" bIns="19050" anchor="b"/>
          <a:lstStyle>
            <a:lvl1pPr algn="l" defTabSz="1219169">
              <a:lnSpc>
                <a:spcPct val="80000"/>
              </a:lnSpc>
              <a:defRPr sz="5800" b="1" spc="-116">
                <a:solidFill>
                  <a:srgbClr val="000000"/>
                </a:solidFill>
                <a:latin typeface="Helvetica Neue"/>
                <a:ea typeface="Helvetica Neue"/>
                <a:cs typeface="Helvetica Neue"/>
                <a:sym typeface="Helvetica Neue"/>
              </a:defRPr>
            </a:lvl1pPr>
          </a:lstStyle>
          <a:p>
            <a:r>
              <a:t>Presentation Title</a:t>
            </a:r>
          </a:p>
        </p:txBody>
      </p:sp>
      <p:sp>
        <p:nvSpPr>
          <p:cNvPr id="110" name="Body Level One…"/>
          <p:cNvSpPr txBox="1">
            <a:spLocks noGrp="1"/>
          </p:cNvSpPr>
          <p:nvPr>
            <p:ph type="body" sz="quarter" idx="1" hasCustomPrompt="1"/>
          </p:nvPr>
        </p:nvSpPr>
        <p:spPr>
          <a:xfrm>
            <a:off x="600672" y="3565946"/>
            <a:ext cx="10985501" cy="714376"/>
          </a:xfrm>
          <a:prstGeom prst="rect">
            <a:avLst/>
          </a:prstGeom>
        </p:spPr>
        <p:txBody>
          <a:bodyPr lIns="19050" tIns="19050" rIns="19050" bIns="19050">
            <a:normAutofit/>
          </a:bodyPr>
          <a:lstStyle>
            <a:lvl1pPr marL="0" indent="0" defTabSz="412750">
              <a:spcBef>
                <a:spcPts val="0"/>
              </a:spcBef>
              <a:buSzTx/>
              <a:buNone/>
              <a:defRPr sz="2600" b="1">
                <a:latin typeface="Helvetica Neue"/>
                <a:ea typeface="Helvetica Neue"/>
                <a:cs typeface="Helvetica Neue"/>
                <a:sym typeface="Helvetica Neue"/>
              </a:defRPr>
            </a:lvl1pPr>
            <a:lvl2pPr marL="0" indent="457200" defTabSz="412750">
              <a:spcBef>
                <a:spcPts val="0"/>
              </a:spcBef>
              <a:buSzTx/>
              <a:buNone/>
              <a:defRPr sz="2600" b="1">
                <a:latin typeface="Helvetica Neue"/>
                <a:ea typeface="Helvetica Neue"/>
                <a:cs typeface="Helvetica Neue"/>
                <a:sym typeface="Helvetica Neue"/>
              </a:defRPr>
            </a:lvl2pPr>
            <a:lvl3pPr marL="0" indent="914400" defTabSz="412750">
              <a:spcBef>
                <a:spcPts val="0"/>
              </a:spcBef>
              <a:buSzTx/>
              <a:buNone/>
              <a:defRPr sz="2600" b="1">
                <a:latin typeface="Helvetica Neue"/>
                <a:ea typeface="Helvetica Neue"/>
                <a:cs typeface="Helvetica Neue"/>
                <a:sym typeface="Helvetica Neue"/>
              </a:defRPr>
            </a:lvl3pPr>
            <a:lvl4pPr marL="0" indent="1371600" defTabSz="412750">
              <a:spcBef>
                <a:spcPts val="0"/>
              </a:spcBef>
              <a:buSzTx/>
              <a:buNone/>
              <a:defRPr sz="2600" b="1">
                <a:latin typeface="Helvetica Neue"/>
                <a:ea typeface="Helvetica Neue"/>
                <a:cs typeface="Helvetica Neue"/>
                <a:sym typeface="Helvetica Neue"/>
              </a:defRPr>
            </a:lvl4pPr>
            <a:lvl5pPr marL="0" indent="1828800" defTabSz="412750">
              <a:spcBef>
                <a:spcPts val="0"/>
              </a:spcBef>
              <a:buSzTx/>
              <a:buNone/>
              <a:defRPr sz="2600" b="1">
                <a:latin typeface="Helvetica Neue"/>
                <a:ea typeface="Helvetica Neue"/>
                <a:cs typeface="Helvetica Neue"/>
                <a:sym typeface="Helvetica Neue"/>
              </a:defRPr>
            </a:lvl5pPr>
          </a:lstStyle>
          <a:p>
            <a:r>
              <a:t>Presentation Subtitle</a:t>
            </a:r>
          </a:p>
          <a:p>
            <a:pPr lvl="1"/>
            <a:endParaRPr/>
          </a:p>
          <a:p>
            <a:pPr lvl="2"/>
            <a:endParaRPr/>
          </a:p>
          <a:p>
            <a:pPr lvl="3"/>
            <a:endParaRPr/>
          </a:p>
          <a:p>
            <a:pPr lvl="4"/>
            <a:endParaRPr/>
          </a:p>
        </p:txBody>
      </p:sp>
      <p:sp>
        <p:nvSpPr>
          <p:cNvPr id="111" name="Slide Number"/>
          <p:cNvSpPr txBox="1">
            <a:spLocks noGrp="1"/>
          </p:cNvSpPr>
          <p:nvPr>
            <p:ph type="sldNum" sz="quarter" idx="2"/>
          </p:nvPr>
        </p:nvSpPr>
        <p:spPr>
          <a:xfrm>
            <a:off x="6011123" y="5726129"/>
            <a:ext cx="163506" cy="176972"/>
          </a:xfrm>
          <a:prstGeom prst="rect">
            <a:avLst/>
          </a:prstGeom>
        </p:spPr>
        <p:txBody>
          <a:bodyPr lIns="19050" tIns="19050" rIns="19050" bIns="19050" anchor="b"/>
          <a:lstStyle>
            <a:lvl1pPr algn="ctr" defTabSz="292100">
              <a:defRPr sz="900">
                <a:latin typeface="Helvetica Neue"/>
                <a:ea typeface="Helvetica Neue"/>
                <a:cs typeface="Helvetica Neue"/>
                <a:sym typeface="Helvetica Neue"/>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13" name="Picture 12" descr="A picture containing rectangle&#10;&#10;Description automatically generated">
            <a:extLst>
              <a:ext uri="{FF2B5EF4-FFF2-40B4-BE49-F238E27FC236}">
                <a16:creationId xmlns:a16="http://schemas.microsoft.com/office/drawing/2014/main" id="{BC4DDD9E-E6D4-7142-B791-885B63EBD7B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9168" b="34122"/>
          <a:stretch/>
        </p:blipFill>
        <p:spPr>
          <a:xfrm flipH="1">
            <a:off x="-7495" y="-178877"/>
            <a:ext cx="12206990" cy="1397436"/>
          </a:xfrm>
          <a:prstGeom prst="rect">
            <a:avLst/>
          </a:prstGeom>
          <a:effectLst>
            <a:outerShdw blurRad="293794" dist="50800" dir="5400000" sx="97000" sy="97000" algn="ctr" rotWithShape="0">
              <a:srgbClr val="000000">
                <a:alpha val="9000"/>
              </a:srgbClr>
            </a:outerShdw>
          </a:effectLst>
        </p:spPr>
      </p:pic>
      <p:pic>
        <p:nvPicPr>
          <p:cNvPr id="9" name="Picture 8" descr="A picture containing text, sign&#10;&#10;Description automatically generated">
            <a:extLst>
              <a:ext uri="{FF2B5EF4-FFF2-40B4-BE49-F238E27FC236}">
                <a16:creationId xmlns:a16="http://schemas.microsoft.com/office/drawing/2014/main" id="{B078C5CC-A4A5-C84A-BFA7-4D55E47AA42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427158" y="72800"/>
            <a:ext cx="2671581" cy="872213"/>
          </a:xfrm>
          <a:prstGeom prst="rect">
            <a:avLst/>
          </a:prstGeom>
        </p:spPr>
      </p:pic>
      <p:sp>
        <p:nvSpPr>
          <p:cNvPr id="4" name="Title Text"/>
          <p:cNvSpPr txBox="1">
            <a:spLocks noGrp="1"/>
          </p:cNvSpPr>
          <p:nvPr>
            <p:ph type="title"/>
          </p:nvPr>
        </p:nvSpPr>
        <p:spPr>
          <a:xfrm>
            <a:off x="406400" y="2149501"/>
            <a:ext cx="11379200" cy="8382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rPr dirty="0"/>
              <a:t>Title Text</a:t>
            </a:r>
          </a:p>
        </p:txBody>
      </p:sp>
      <p:sp>
        <p:nvSpPr>
          <p:cNvPr id="5" name="Body Level One…"/>
          <p:cNvSpPr txBox="1">
            <a:spLocks noGrp="1"/>
          </p:cNvSpPr>
          <p:nvPr>
            <p:ph type="body" idx="1"/>
          </p:nvPr>
        </p:nvSpPr>
        <p:spPr>
          <a:xfrm>
            <a:off x="609600" y="3429000"/>
            <a:ext cx="10972800" cy="26971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8" name="Rectangle 17">
            <a:extLst>
              <a:ext uri="{FF2B5EF4-FFF2-40B4-BE49-F238E27FC236}">
                <a16:creationId xmlns:a16="http://schemas.microsoft.com/office/drawing/2014/main" id="{8F496BB2-7866-BD46-98FC-5B168926896D}"/>
              </a:ext>
            </a:extLst>
          </p:cNvPr>
          <p:cNvSpPr/>
          <p:nvPr userDrawn="1"/>
        </p:nvSpPr>
        <p:spPr>
          <a:xfrm>
            <a:off x="0" y="6255214"/>
            <a:ext cx="12192000" cy="600162"/>
          </a:xfrm>
          <a:prstGeom prst="rect">
            <a:avLst/>
          </a:prstGeom>
          <a:solidFill>
            <a:srgbClr val="8BD2E5">
              <a:alpha val="50000"/>
            </a:srgbClr>
          </a:solidFill>
          <a:ln>
            <a:no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300" b="0" i="0" u="none" strike="noStrike" cap="none" spc="0" normalizeH="0" baseline="0" dirty="0">
              <a:ln>
                <a:noFill/>
              </a:ln>
              <a:solidFill>
                <a:srgbClr val="000000"/>
              </a:solidFill>
              <a:effectLst/>
              <a:uFillTx/>
              <a:latin typeface="+mj-lt"/>
              <a:ea typeface="+mj-ea"/>
              <a:cs typeface="+mj-cs"/>
              <a:sym typeface="Arial"/>
            </a:endParaRPr>
          </a:p>
        </p:txBody>
      </p:sp>
      <p:sp>
        <p:nvSpPr>
          <p:cNvPr id="7" name="Rectangle 6">
            <a:extLst>
              <a:ext uri="{FF2B5EF4-FFF2-40B4-BE49-F238E27FC236}">
                <a16:creationId xmlns:a16="http://schemas.microsoft.com/office/drawing/2014/main" id="{6AA903B4-86AF-5344-B3AD-F60BEABFBE21}"/>
              </a:ext>
            </a:extLst>
          </p:cNvPr>
          <p:cNvSpPr/>
          <p:nvPr userDrawn="1"/>
        </p:nvSpPr>
        <p:spPr>
          <a:xfrm>
            <a:off x="9333899" y="884378"/>
            <a:ext cx="2765501" cy="292388"/>
          </a:xfrm>
          <a:prstGeom prst="rect">
            <a:avLst/>
          </a:prstGeom>
        </p:spPr>
        <p:txBody>
          <a:bodyPr wrap="none">
            <a:spAutoFit/>
          </a:bodyPr>
          <a:lstStyle/>
          <a:p>
            <a:r>
              <a:rPr lang="en-US" sz="1300" b="1" i="1" dirty="0">
                <a:solidFill>
                  <a:schemeClr val="tx1"/>
                </a:solidFill>
              </a:rPr>
              <a:t>Note: </a:t>
            </a:r>
            <a:r>
              <a:rPr lang="en-US" sz="1300" i="1" dirty="0">
                <a:solidFill>
                  <a:schemeClr val="tx1"/>
                </a:solidFill>
              </a:rPr>
              <a:t>full version available as PDF</a:t>
            </a:r>
          </a:p>
        </p:txBody>
      </p:sp>
      <p:sp>
        <p:nvSpPr>
          <p:cNvPr id="10" name="TextBox 9">
            <a:extLst>
              <a:ext uri="{FF2B5EF4-FFF2-40B4-BE49-F238E27FC236}">
                <a16:creationId xmlns:a16="http://schemas.microsoft.com/office/drawing/2014/main" id="{987E7C17-F782-9E40-BC5D-BFA8C9D9703B}"/>
              </a:ext>
            </a:extLst>
          </p:cNvPr>
          <p:cNvSpPr txBox="1"/>
          <p:nvPr userDrawn="1"/>
        </p:nvSpPr>
        <p:spPr>
          <a:xfrm>
            <a:off x="8528858" y="6300125"/>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chemeClr val="tx1"/>
                </a:solidFill>
              </a:rPr>
              <a:t> © McMaster Health Forum on behalf McMaster University</a:t>
            </a:r>
          </a:p>
          <a:p>
            <a:pPr algn="r">
              <a:spcAft>
                <a:spcPts val="200"/>
              </a:spcAft>
            </a:pPr>
            <a:r>
              <a:rPr lang="en-CA" sz="800" i="1" dirty="0">
                <a:solidFill>
                  <a:schemeClr val="tx1"/>
                </a:solidFill>
              </a:rPr>
              <a:t>Share freely, give credit, adapt with permission. This work is licensed under</a:t>
            </a:r>
          </a:p>
          <a:p>
            <a:pPr algn="r">
              <a:spcAft>
                <a:spcPts val="200"/>
              </a:spcAft>
            </a:pPr>
            <a:r>
              <a:rPr lang="en-CA" sz="800" i="1" dirty="0">
                <a:solidFill>
                  <a:schemeClr val="tx1"/>
                </a:solidFill>
              </a:rPr>
              <a:t>a Creative Commons Attribution-NoDerivatives 4.0 International License.</a:t>
            </a:r>
          </a:p>
        </p:txBody>
      </p:sp>
      <p:sp>
        <p:nvSpPr>
          <p:cNvPr id="11" name="TextBox 10">
            <a:extLst>
              <a:ext uri="{FF2B5EF4-FFF2-40B4-BE49-F238E27FC236}">
                <a16:creationId xmlns:a16="http://schemas.microsoft.com/office/drawing/2014/main" id="{1EEEDF93-F1B3-FF4E-9DAA-D077512D0159}"/>
              </a:ext>
            </a:extLst>
          </p:cNvPr>
          <p:cNvSpPr txBox="1"/>
          <p:nvPr userDrawn="1"/>
        </p:nvSpPr>
        <p:spPr>
          <a:xfrm>
            <a:off x="173770" y="6301802"/>
            <a:ext cx="1979271" cy="5129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spcAft>
                <a:spcPts val="200"/>
              </a:spcAft>
            </a:pPr>
            <a:r>
              <a:rPr lang="en-CA" sz="800" dirty="0">
                <a:solidFill>
                  <a:schemeClr val="tx1"/>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@evidencecomm</a:t>
            </a:r>
          </a:p>
        </p:txBody>
      </p:sp>
      <p:pic>
        <p:nvPicPr>
          <p:cNvPr id="3" name="Picture 2">
            <a:extLst>
              <a:ext uri="{FF2B5EF4-FFF2-40B4-BE49-F238E27FC236}">
                <a16:creationId xmlns:a16="http://schemas.microsoft.com/office/drawing/2014/main" id="{7BF53448-7019-D240-A8FC-227352A375B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8829" y="6353242"/>
            <a:ext cx="122703" cy="122703"/>
          </a:xfrm>
          <a:prstGeom prst="rect">
            <a:avLst/>
          </a:prstGeom>
        </p:spPr>
      </p:pic>
      <p:pic>
        <p:nvPicPr>
          <p:cNvPr id="12" name="Picture 11">
            <a:extLst>
              <a:ext uri="{FF2B5EF4-FFF2-40B4-BE49-F238E27FC236}">
                <a16:creationId xmlns:a16="http://schemas.microsoft.com/office/drawing/2014/main" id="{19A36BA6-856E-1E47-B0BC-302F298A50D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8830" y="6656188"/>
            <a:ext cx="126293" cy="126293"/>
          </a:xfrm>
          <a:prstGeom prst="rect">
            <a:avLst/>
          </a:prstGeom>
        </p:spPr>
      </p:pic>
      <p:pic>
        <p:nvPicPr>
          <p:cNvPr id="14" name="Picture 13">
            <a:extLst>
              <a:ext uri="{FF2B5EF4-FFF2-40B4-BE49-F238E27FC236}">
                <a16:creationId xmlns:a16="http://schemas.microsoft.com/office/drawing/2014/main" id="{A1B17162-39D4-A042-9828-13C8F62DBD4D}"/>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0711" y="6497614"/>
            <a:ext cx="126293" cy="126293"/>
          </a:xfrm>
          <a:prstGeom prst="rect">
            <a:avLst/>
          </a:prstGeom>
        </p:spPr>
      </p:pic>
    </p:spTree>
  </p:cSld>
  <p:clrMap bg1="lt1" tx1="dk1" bg2="lt2" tx2="dk2" accent1="accent1" accent2="accent2" accent3="accent3" accent4="accent4" accent5="accent5" accent6="accent6" hlink="hlink" folHlink="folHlink"/>
  <p:sldLayoutIdLst>
    <p:sldLayoutId id="2147483654" r:id="rId1"/>
    <p:sldLayoutId id="2147483656" r:id="rId2"/>
    <p:sldLayoutId id="2147483659" r:id="rId3"/>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9pPr>
    </p:titleStyle>
    <p:bodyStyle>
      <a:lvl1pPr marL="342900" marR="0" indent="-342900" algn="l" defTabSz="914400" rtl="0" latinLnBrk="0">
        <a:lnSpc>
          <a:spcPct val="100000"/>
        </a:lnSpc>
        <a:spcBef>
          <a:spcPts val="400"/>
        </a:spcBef>
        <a:spcAft>
          <a:spcPts val="0"/>
        </a:spcAft>
        <a:buClrTx/>
        <a:buSzPct val="120000"/>
        <a:buFontTx/>
        <a:buChar char="▪"/>
        <a:tabLst/>
        <a:defRPr sz="2000" b="0" i="0" u="none" strike="noStrike" cap="none" spc="0" baseline="0">
          <a:solidFill>
            <a:srgbClr val="000000"/>
          </a:solidFill>
          <a:uFillTx/>
          <a:latin typeface="+mj-lt"/>
          <a:ea typeface="+mj-ea"/>
          <a:cs typeface="+mj-cs"/>
          <a:sym typeface="Arial"/>
        </a:defRPr>
      </a:lvl1pPr>
      <a:lvl2pPr marL="742950" marR="0" indent="-285750" algn="l" defTabSz="914400" rtl="0" latinLnBrk="0">
        <a:lnSpc>
          <a:spcPct val="100000"/>
        </a:lnSpc>
        <a:spcBef>
          <a:spcPts val="400"/>
        </a:spcBef>
        <a:spcAft>
          <a:spcPts val="0"/>
        </a:spcAft>
        <a:buClrTx/>
        <a:buSzPct val="60000"/>
        <a:buFontTx/>
        <a:buChar char="❑"/>
        <a:tabLst/>
        <a:defRPr sz="2000" b="0" i="0" u="none" strike="noStrike" cap="none" spc="0" baseline="0">
          <a:solidFill>
            <a:srgbClr val="000000"/>
          </a:solidFill>
          <a:uFillTx/>
          <a:latin typeface="+mj-lt"/>
          <a:ea typeface="+mj-ea"/>
          <a:cs typeface="+mj-cs"/>
          <a:sym typeface="Arial"/>
        </a:defRPr>
      </a:lvl2pPr>
      <a:lvl3pPr marL="11430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3pPr>
      <a:lvl4pPr marL="16002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4pPr>
      <a:lvl5pPr marL="20574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5pPr>
      <a:lvl6pPr marL="25146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6pPr>
      <a:lvl7pPr marL="29718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7pPr>
      <a:lvl8pPr marL="34290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8pPr>
      <a:lvl9pPr marL="38862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emf"/><Relationship Id="rId13" Type="http://schemas.openxmlformats.org/officeDocument/2006/relationships/image" Target="../media/image16.emf"/><Relationship Id="rId3" Type="http://schemas.openxmlformats.org/officeDocument/2006/relationships/image" Target="../media/image6.emf"/><Relationship Id="rId7" Type="http://schemas.openxmlformats.org/officeDocument/2006/relationships/image" Target="../media/image10.emf"/><Relationship Id="rId12" Type="http://schemas.openxmlformats.org/officeDocument/2006/relationships/image" Target="../media/image15.emf"/><Relationship Id="rId2" Type="http://schemas.openxmlformats.org/officeDocument/2006/relationships/notesSlide" Target="../notesSlides/notesSlide1.xml"/><Relationship Id="rId16" Type="http://schemas.openxmlformats.org/officeDocument/2006/relationships/image" Target="../media/image19.png"/><Relationship Id="rId1" Type="http://schemas.openxmlformats.org/officeDocument/2006/relationships/slideLayout" Target="../slideLayouts/slideLayout1.xml"/><Relationship Id="rId6" Type="http://schemas.openxmlformats.org/officeDocument/2006/relationships/image" Target="../media/image9.emf"/><Relationship Id="rId11" Type="http://schemas.openxmlformats.org/officeDocument/2006/relationships/image" Target="../media/image14.emf"/><Relationship Id="rId5" Type="http://schemas.openxmlformats.org/officeDocument/2006/relationships/image" Target="../media/image8.emf"/><Relationship Id="rId15" Type="http://schemas.openxmlformats.org/officeDocument/2006/relationships/image" Target="../media/image18.emf"/><Relationship Id="rId10" Type="http://schemas.openxmlformats.org/officeDocument/2006/relationships/image" Target="../media/image13.emf"/><Relationship Id="rId4" Type="http://schemas.openxmlformats.org/officeDocument/2006/relationships/image" Target="../media/image7.emf"/><Relationship Id="rId9" Type="http://schemas.openxmlformats.org/officeDocument/2006/relationships/image" Target="../media/image12.emf"/><Relationship Id="rId14" Type="http://schemas.openxmlformats.org/officeDocument/2006/relationships/image" Target="../media/image1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Table 6">
            <a:extLst>
              <a:ext uri="{FF2B5EF4-FFF2-40B4-BE49-F238E27FC236}">
                <a16:creationId xmlns:a16="http://schemas.microsoft.com/office/drawing/2014/main" id="{A51EDA8C-F0D3-2E4B-8EBD-BC121873E908}"/>
              </a:ext>
            </a:extLst>
          </p:cNvPr>
          <p:cNvGraphicFramePr>
            <a:graphicFrameLocks noGrp="1"/>
          </p:cNvGraphicFramePr>
          <p:nvPr>
            <p:extLst>
              <p:ext uri="{D42A27DB-BD31-4B8C-83A1-F6EECF244321}">
                <p14:modId xmlns:p14="http://schemas.microsoft.com/office/powerpoint/2010/main" val="581737524"/>
              </p:ext>
            </p:extLst>
          </p:nvPr>
        </p:nvGraphicFramePr>
        <p:xfrm>
          <a:off x="344279" y="1479576"/>
          <a:ext cx="7252295" cy="4312234"/>
        </p:xfrm>
        <a:graphic>
          <a:graphicData uri="http://schemas.openxmlformats.org/drawingml/2006/table">
            <a:tbl>
              <a:tblPr firstRow="1" bandRow="1">
                <a:tableStyleId>{5940675A-B579-460E-94D1-54222C63F5DA}</a:tableStyleId>
              </a:tblPr>
              <a:tblGrid>
                <a:gridCol w="1071674">
                  <a:extLst>
                    <a:ext uri="{9D8B030D-6E8A-4147-A177-3AD203B41FA5}">
                      <a16:colId xmlns:a16="http://schemas.microsoft.com/office/drawing/2014/main" val="295667508"/>
                    </a:ext>
                  </a:extLst>
                </a:gridCol>
                <a:gridCol w="4268877">
                  <a:extLst>
                    <a:ext uri="{9D8B030D-6E8A-4147-A177-3AD203B41FA5}">
                      <a16:colId xmlns:a16="http://schemas.microsoft.com/office/drawing/2014/main" val="1156890117"/>
                    </a:ext>
                  </a:extLst>
                </a:gridCol>
                <a:gridCol w="477936">
                  <a:extLst>
                    <a:ext uri="{9D8B030D-6E8A-4147-A177-3AD203B41FA5}">
                      <a16:colId xmlns:a16="http://schemas.microsoft.com/office/drawing/2014/main" val="2992671412"/>
                    </a:ext>
                  </a:extLst>
                </a:gridCol>
                <a:gridCol w="477936">
                  <a:extLst>
                    <a:ext uri="{9D8B030D-6E8A-4147-A177-3AD203B41FA5}">
                      <a16:colId xmlns:a16="http://schemas.microsoft.com/office/drawing/2014/main" val="597148921"/>
                    </a:ext>
                  </a:extLst>
                </a:gridCol>
                <a:gridCol w="477936">
                  <a:extLst>
                    <a:ext uri="{9D8B030D-6E8A-4147-A177-3AD203B41FA5}">
                      <a16:colId xmlns:a16="http://schemas.microsoft.com/office/drawing/2014/main" val="1162182459"/>
                    </a:ext>
                  </a:extLst>
                </a:gridCol>
                <a:gridCol w="477936">
                  <a:extLst>
                    <a:ext uri="{9D8B030D-6E8A-4147-A177-3AD203B41FA5}">
                      <a16:colId xmlns:a16="http://schemas.microsoft.com/office/drawing/2014/main" val="3570964566"/>
                    </a:ext>
                  </a:extLst>
                </a:gridCol>
              </a:tblGrid>
              <a:tr h="331043">
                <a:tc>
                  <a:txBody>
                    <a:bodyPr/>
                    <a:lstStyle/>
                    <a:p>
                      <a:pPr algn="ctr"/>
                      <a:r>
                        <a:rPr lang="en-CA" sz="1050" b="0" i="0" dirty="0">
                          <a:solidFill>
                            <a:schemeClr val="tx1"/>
                          </a:solidFill>
                          <a:effectLst/>
                          <a:latin typeface="Arial" panose="020B0604020202020204" pitchFamily="34" charset="0"/>
                          <a:cs typeface="Arial" panose="020B0604020202020204" pitchFamily="34" charset="0"/>
                        </a:rPr>
                        <a:t>Forms of evidence</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CA" sz="1050" b="0" i="0" dirty="0">
                          <a:solidFill>
                            <a:schemeClr val="tx1"/>
                          </a:solidFill>
                          <a:effectLst/>
                          <a:latin typeface="Arial" panose="020B0604020202020204" pitchFamily="34" charset="0"/>
                          <a:cs typeface="Arial" panose="020B0604020202020204" pitchFamily="34" charset="0"/>
                        </a:rPr>
                        <a:t>Definitions</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4">
                  <a:txBody>
                    <a:bodyPr/>
                    <a:lstStyle/>
                    <a:p>
                      <a:pPr algn="ctr"/>
                      <a:r>
                        <a:rPr lang="en-CA" sz="1050" b="0" i="0" dirty="0">
                          <a:solidFill>
                            <a:schemeClr val="tx1"/>
                          </a:solidFill>
                          <a:effectLst/>
                          <a:latin typeface="Arial" panose="020B0604020202020204" pitchFamily="34" charset="0"/>
                          <a:cs typeface="Arial" panose="020B0604020202020204" pitchFamily="34" charset="0"/>
                        </a:rPr>
                        <a:t>Steps where it add the greatest value</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pPr algn="ctr"/>
                      <a:r>
                        <a:rPr lang="en-CA" sz="1050" dirty="0">
                          <a:solidFill>
                            <a:srgbClr val="FFFFFF"/>
                          </a:solidFill>
                          <a:effectLst/>
                          <a:latin typeface="Arial" panose="020B0604020202020204" pitchFamily="34" charset="0"/>
                          <a:cs typeface="Arial" panose="020B0604020202020204" pitchFamily="34" charset="0"/>
                        </a:rPr>
                        <a:t>2</a:t>
                      </a:r>
                    </a:p>
                  </a:txBody>
                  <a:tcPr marL="38100" marR="38100" marT="38100" marB="381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54777"/>
                    </a:solidFill>
                  </a:tcPr>
                </a:tc>
                <a:tc hMerge="1">
                  <a:txBody>
                    <a:bodyPr/>
                    <a:lstStyle/>
                    <a:p>
                      <a:pPr algn="ctr"/>
                      <a:r>
                        <a:rPr lang="en-CA" sz="1050" dirty="0">
                          <a:solidFill>
                            <a:srgbClr val="FFFFFF"/>
                          </a:solidFill>
                          <a:effectLst/>
                          <a:latin typeface="Arial" panose="020B0604020202020204" pitchFamily="34" charset="0"/>
                          <a:cs typeface="Arial" panose="020B0604020202020204" pitchFamily="34" charset="0"/>
                        </a:rPr>
                        <a:t>3</a:t>
                      </a:r>
                    </a:p>
                  </a:txBody>
                  <a:tcPr marL="38100" marR="38100" marT="38100" marB="381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54777"/>
                    </a:solidFill>
                  </a:tcPr>
                </a:tc>
                <a:tc hMerge="1">
                  <a:txBody>
                    <a:bodyPr/>
                    <a:lstStyle/>
                    <a:p>
                      <a:pPr algn="ctr"/>
                      <a:r>
                        <a:rPr lang="en-CA" sz="1050" dirty="0">
                          <a:solidFill>
                            <a:srgbClr val="FFFFFF"/>
                          </a:solidFill>
                          <a:effectLst/>
                          <a:latin typeface="Arial" panose="020B0604020202020204" pitchFamily="34" charset="0"/>
                          <a:cs typeface="Arial" panose="020B0604020202020204" pitchFamily="34" charset="0"/>
                        </a:rPr>
                        <a:t>4</a:t>
                      </a:r>
                    </a:p>
                  </a:txBody>
                  <a:tcPr marL="38100" marR="38100" marT="38100" marB="381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54777"/>
                    </a:solidFill>
                  </a:tcPr>
                </a:tc>
                <a:extLst>
                  <a:ext uri="{0D108BD9-81ED-4DB2-BD59-A6C34878D82A}">
                    <a16:rowId xmlns:a16="http://schemas.microsoft.com/office/drawing/2014/main" val="802129248"/>
                  </a:ext>
                </a:extLst>
              </a:tr>
              <a:tr h="374279">
                <a:tc>
                  <a:txBody>
                    <a:bodyPr/>
                    <a:lstStyle/>
                    <a:p>
                      <a:pPr algn="ctr"/>
                      <a:r>
                        <a:rPr lang="en-CA" sz="800" b="0" dirty="0">
                          <a:solidFill>
                            <a:schemeClr val="tx1"/>
                          </a:solidFill>
                          <a:effectLst/>
                          <a:latin typeface="Arial" panose="020B0604020202020204" pitchFamily="34" charset="0"/>
                          <a:cs typeface="Arial" panose="020B0604020202020204" pitchFamily="34" charset="0"/>
                        </a:rPr>
                        <a:t>Data </a:t>
                      </a:r>
                    </a:p>
                    <a:p>
                      <a:pPr algn="ctr"/>
                      <a:r>
                        <a:rPr lang="en-CA" sz="800" b="0" dirty="0">
                          <a:solidFill>
                            <a:schemeClr val="tx1"/>
                          </a:solidFill>
                          <a:effectLst/>
                          <a:latin typeface="Arial" panose="020B0604020202020204" pitchFamily="34" charset="0"/>
                          <a:cs typeface="Arial" panose="020B0604020202020204" pitchFamily="34" charset="0"/>
                        </a:rPr>
                        <a:t>analytics</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700" dirty="0">
                          <a:effectLst/>
                          <a:latin typeface="Arial" panose="020B0604020202020204" pitchFamily="34" charset="0"/>
                          <a:cs typeface="Arial" panose="020B0604020202020204" pitchFamily="34" charset="0"/>
                        </a:rPr>
                        <a:t>Systematic analysis of raw data to make conclusions about that information</a:t>
                      </a:r>
                    </a:p>
                  </a:txBody>
                  <a:tcPr marL="38100" marR="38100" marT="38100" marB="381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CA" sz="800" dirty="0">
                          <a:effectLst/>
                          <a:latin typeface="Arial" panose="020B0604020202020204" pitchFamily="34" charset="0"/>
                          <a:cs typeface="Arial" panose="020B0604020202020204" pitchFamily="34" charset="0"/>
                        </a:rPr>
                        <a:t>1</a:t>
                      </a:r>
                    </a:p>
                  </a:txBody>
                  <a:tcPr marL="38100" marR="38100" marT="38100" marB="38100" anchor="ctr">
                    <a:lnL w="19050" cap="flat" cmpd="sng" algn="ctr">
                      <a:solidFill>
                        <a:schemeClr val="accent2"/>
                      </a:solid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accent2"/>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accent2"/>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accent2"/>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CA" sz="800" dirty="0">
                          <a:effectLst/>
                          <a:latin typeface="Arial" panose="020B0604020202020204" pitchFamily="34" charset="0"/>
                          <a:cs typeface="Arial" panose="020B0604020202020204" pitchFamily="34" charset="0"/>
                        </a:rPr>
                        <a:t>4</a:t>
                      </a:r>
                    </a:p>
                  </a:txBody>
                  <a:tcPr marL="38100" marR="38100" marT="38100" marB="38100" anchor="ctr">
                    <a:lnL w="28575" cap="flat" cmpd="sng" algn="ctr">
                      <a:no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059413739"/>
                  </a:ext>
                </a:extLst>
              </a:tr>
              <a:tr h="374279">
                <a:tc>
                  <a:txBody>
                    <a:bodyPr/>
                    <a:lstStyle/>
                    <a:p>
                      <a:pPr algn="ctr"/>
                      <a:r>
                        <a:rPr lang="en-CA" sz="800" b="0" dirty="0">
                          <a:solidFill>
                            <a:schemeClr val="tx1"/>
                          </a:solidFill>
                          <a:effectLst/>
                          <a:latin typeface="Arial"/>
                          <a:cs typeface="Arial"/>
                        </a:rPr>
                        <a:t>Modeling</a:t>
                      </a:r>
                      <a:endParaRPr lang="en-CA" sz="800" b="0" dirty="0">
                        <a:solidFill>
                          <a:schemeClr val="tx1"/>
                        </a:solidFill>
                        <a:effectLst/>
                        <a:latin typeface="Arial" panose="020B0604020202020204" pitchFamily="34" charset="0"/>
                        <a:cs typeface="Arial" panose="020B0604020202020204" pitchFamily="34" charset="0"/>
                      </a:endParaRP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700" dirty="0">
                          <a:effectLst/>
                          <a:latin typeface="Arial" panose="020B0604020202020204" pitchFamily="34" charset="0"/>
                          <a:cs typeface="Arial" panose="020B0604020202020204" pitchFamily="34" charset="0"/>
                        </a:rPr>
                        <a:t>Use of mathematical equations to simulate real-world scenarios (i.e., what is likely to happen if we don’t intervene) and options (i.e., what happens if we intervene) in a virtual environment </a:t>
                      </a:r>
                    </a:p>
                  </a:txBody>
                  <a:tcPr marL="38100" marR="38100" marT="38100" marB="381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ADFE2">
                        <a:alpha val="45098"/>
                      </a:srgbClr>
                    </a:solidFill>
                  </a:tcPr>
                </a:tc>
                <a:tc>
                  <a:txBody>
                    <a:bodyPr/>
                    <a:lstStyle/>
                    <a:p>
                      <a:pPr algn="ctr"/>
                      <a:r>
                        <a:rPr lang="en-CA" sz="800" dirty="0">
                          <a:effectLst/>
                          <a:latin typeface="Arial" panose="020B0604020202020204" pitchFamily="34" charset="0"/>
                          <a:cs typeface="Arial" panose="020B0604020202020204" pitchFamily="34" charset="0"/>
                        </a:rPr>
                        <a:t>1</a:t>
                      </a:r>
                    </a:p>
                  </a:txBody>
                  <a:tcPr marL="38100" marR="38100" marT="38100" marB="38100" anchor="ctr">
                    <a:lnL w="19050" cap="flat" cmpd="sng" algn="ctr">
                      <a:solidFill>
                        <a:schemeClr val="accent2"/>
                      </a:solidFill>
                      <a:prstDash val="solid"/>
                      <a:round/>
                      <a:headEnd type="none" w="med" len="med"/>
                      <a:tailEnd type="none" w="med" len="med"/>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ADFE2">
                        <a:alpha val="45098"/>
                      </a:srgbClr>
                    </a:solidFill>
                  </a:tcPr>
                </a:tc>
                <a:tc>
                  <a:txBody>
                    <a:bodyPr/>
                    <a:lstStyle/>
                    <a:p>
                      <a:pPr algn="ctr"/>
                      <a:r>
                        <a:rPr lang="en-CA" sz="800" dirty="0">
                          <a:effectLst/>
                          <a:latin typeface="Arial" panose="020B0604020202020204" pitchFamily="34" charset="0"/>
                          <a:cs typeface="Arial" panose="020B0604020202020204" pitchFamily="34" charset="0"/>
                        </a:rPr>
                        <a:t>2</a:t>
                      </a:r>
                    </a:p>
                  </a:txBody>
                  <a:tcPr marL="38100" marR="38100" marT="38100" marB="38100"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ADFE2">
                        <a:alpha val="45098"/>
                      </a:srgbClr>
                    </a:solidFill>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28575" cap="flat" cmpd="sng" algn="ctr">
                      <a:noFill/>
                      <a:prstDash val="solid"/>
                      <a:round/>
                      <a:headEnd type="none" w="med" len="med"/>
                      <a:tailEnd type="none" w="med" len="med"/>
                    </a:lnL>
                    <a:lnR w="12700" cmpd="sng">
                      <a:noFill/>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ADFE2">
                        <a:alpha val="45098"/>
                      </a:srgbClr>
                    </a:solidFill>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28575" cap="flat" cmpd="sng" algn="ctr">
                      <a:noFill/>
                      <a:prstDash val="solid"/>
                      <a:round/>
                      <a:headEnd type="none" w="med" len="med"/>
                      <a:tailEnd type="none" w="med" len="med"/>
                    </a:lnL>
                    <a:lnR w="19050" cap="flat" cmpd="sng" algn="ctr">
                      <a:solidFill>
                        <a:schemeClr val="accent2"/>
                      </a:solidFill>
                      <a:prstDash val="solid"/>
                      <a:round/>
                      <a:headEnd type="none" w="med" len="med"/>
                      <a:tailEnd type="none" w="med" len="med"/>
                    </a:lnR>
                    <a:lnT w="28575"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DADFE2">
                        <a:alpha val="45098"/>
                      </a:srgbClr>
                    </a:solidFill>
                  </a:tcPr>
                </a:tc>
                <a:extLst>
                  <a:ext uri="{0D108BD9-81ED-4DB2-BD59-A6C34878D82A}">
                    <a16:rowId xmlns:a16="http://schemas.microsoft.com/office/drawing/2014/main" val="1747635577"/>
                  </a:ext>
                </a:extLst>
              </a:tr>
              <a:tr h="350787">
                <a:tc>
                  <a:txBody>
                    <a:bodyPr/>
                    <a:lstStyle/>
                    <a:p>
                      <a:pPr algn="ctr"/>
                      <a:r>
                        <a:rPr lang="en-CA" sz="800" b="0" dirty="0">
                          <a:solidFill>
                            <a:schemeClr val="tx1"/>
                          </a:solidFill>
                          <a:effectLst/>
                          <a:latin typeface="Arial" panose="020B0604020202020204" pitchFamily="34" charset="0"/>
                          <a:cs typeface="Arial" panose="020B0604020202020204" pitchFamily="34" charset="0"/>
                        </a:rPr>
                        <a:t>Evaluation</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700" dirty="0">
                          <a:effectLst/>
                          <a:latin typeface="Arial" panose="020B0604020202020204" pitchFamily="34" charset="0"/>
                          <a:cs typeface="Arial" panose="020B0604020202020204" pitchFamily="34" charset="0"/>
                        </a:rPr>
                        <a:t>Systematic assessment of the implementation (monitoring) and impacts (evaluation) of an initiative for the purposes of learning or decision-making </a:t>
                      </a:r>
                    </a:p>
                    <a:p>
                      <a:pPr algn="l"/>
                      <a:endParaRPr lang="en-CA" sz="600" dirty="0">
                        <a:effectLst/>
                        <a:latin typeface="Arial" panose="020B0604020202020204" pitchFamily="34" charset="0"/>
                        <a:cs typeface="Arial" panose="020B0604020202020204" pitchFamily="34" charset="0"/>
                      </a:endParaRPr>
                    </a:p>
                  </a:txBody>
                  <a:tcPr marL="38100" marR="38100" marT="38100" marB="381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190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CA" sz="800" dirty="0">
                          <a:effectLst/>
                          <a:latin typeface="Arial" panose="020B0604020202020204" pitchFamily="34" charset="0"/>
                          <a:cs typeface="Arial" panose="020B0604020202020204" pitchFamily="34" charset="0"/>
                        </a:rPr>
                        <a:t>4</a:t>
                      </a:r>
                    </a:p>
                  </a:txBody>
                  <a:tcPr marL="38100" marR="38100" marT="38100" marB="38100" anchor="ctr">
                    <a:lnL w="28575" cap="flat" cmpd="sng" algn="ctr">
                      <a:no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06252501"/>
                  </a:ext>
                </a:extLst>
              </a:tr>
              <a:tr h="562818">
                <a:tc>
                  <a:txBody>
                    <a:bodyPr/>
                    <a:lstStyle/>
                    <a:p>
                      <a:pPr algn="ctr"/>
                      <a:r>
                        <a:rPr lang="en-CA" sz="800" b="0" dirty="0">
                          <a:solidFill>
                            <a:schemeClr val="tx1"/>
                          </a:solidFill>
                          <a:effectLst/>
                          <a:latin typeface="Arial" panose="020B0604020202020204" pitchFamily="34" charset="0"/>
                          <a:cs typeface="Arial" panose="020B0604020202020204" pitchFamily="34" charset="0"/>
                        </a:rPr>
                        <a:t>Behavioural / implementation</a:t>
                      </a:r>
                    </a:p>
                    <a:p>
                      <a:pPr algn="ctr"/>
                      <a:r>
                        <a:rPr lang="en-CA" sz="800" b="0" dirty="0">
                          <a:solidFill>
                            <a:schemeClr val="tx1"/>
                          </a:solidFill>
                          <a:effectLst/>
                          <a:latin typeface="Arial" panose="020B0604020202020204" pitchFamily="34" charset="0"/>
                          <a:cs typeface="Arial" panose="020B0604020202020204" pitchFamily="34" charset="0"/>
                        </a:rPr>
                        <a:t>research</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700" dirty="0">
                          <a:effectLst/>
                          <a:latin typeface="Arial" panose="020B0604020202020204" pitchFamily="34" charset="0"/>
                          <a:cs typeface="Arial" panose="020B0604020202020204" pitchFamily="34" charset="0"/>
                        </a:rPr>
                        <a:t>Study of methods to promote the systematic uptake of effective approaches into routine practices at the personal, professional, organization and government levels (implementation research)</a:t>
                      </a:r>
                    </a:p>
                    <a:p>
                      <a:pPr algn="l"/>
                      <a:endParaRPr lang="en-CA" sz="300" dirty="0">
                        <a:effectLst/>
                        <a:latin typeface="Arial" panose="020B0604020202020204" pitchFamily="34" charset="0"/>
                        <a:cs typeface="Arial" panose="020B0604020202020204" pitchFamily="34" charset="0"/>
                      </a:endParaRPr>
                    </a:p>
                    <a:p>
                      <a:pPr algn="l"/>
                      <a:r>
                        <a:rPr lang="en-CA" sz="700" dirty="0">
                          <a:effectLst/>
                          <a:latin typeface="Arial" panose="020B0604020202020204" pitchFamily="34" charset="0"/>
                          <a:cs typeface="Arial" panose="020B0604020202020204" pitchFamily="34" charset="0"/>
                        </a:rPr>
                        <a:t>Systematic examination of what people (citizens and professionals) do, what drives them to do it, and what can sustain or change what they do (behavioural research) </a:t>
                      </a:r>
                    </a:p>
                  </a:txBody>
                  <a:tcPr marL="38100" marR="38100" marT="38100" marB="381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ADFE2">
                        <a:alpha val="24706"/>
                      </a:srgbClr>
                    </a:solidFill>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190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ADFE2">
                        <a:alpha val="24706"/>
                      </a:srgbClr>
                    </a:solidFill>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ADFE2">
                        <a:alpha val="24706"/>
                      </a:srgbClr>
                    </a:solidFill>
                  </a:tcPr>
                </a:tc>
                <a:tc>
                  <a:txBody>
                    <a:bodyPr/>
                    <a:lstStyle/>
                    <a:p>
                      <a:pPr algn="ctr"/>
                      <a:r>
                        <a:rPr lang="en-CA" sz="800" dirty="0">
                          <a:effectLst/>
                          <a:latin typeface="Arial" panose="020B0604020202020204" pitchFamily="34" charset="0"/>
                          <a:cs typeface="Arial" panose="020B0604020202020204" pitchFamily="34" charset="0"/>
                        </a:rPr>
                        <a:t>3</a:t>
                      </a:r>
                    </a:p>
                  </a:txBody>
                  <a:tcPr marL="38100" marR="38100" marT="38100" marB="38100"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ADFE2">
                        <a:alpha val="24706"/>
                      </a:srgbClr>
                    </a:solidFill>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28575" cap="flat" cmpd="sng" algn="ctr">
                      <a:no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ADFE2">
                        <a:alpha val="24706"/>
                      </a:srgbClr>
                    </a:solidFill>
                  </a:tcPr>
                </a:tc>
                <a:extLst>
                  <a:ext uri="{0D108BD9-81ED-4DB2-BD59-A6C34878D82A}">
                    <a16:rowId xmlns:a16="http://schemas.microsoft.com/office/drawing/2014/main" val="1972388347"/>
                  </a:ext>
                </a:extLst>
              </a:tr>
              <a:tr h="549045">
                <a:tc>
                  <a:txBody>
                    <a:bodyPr/>
                    <a:lstStyle/>
                    <a:p>
                      <a:pPr algn="ctr"/>
                      <a:r>
                        <a:rPr lang="en-CA" sz="800" b="0" dirty="0">
                          <a:solidFill>
                            <a:schemeClr val="tx1"/>
                          </a:solidFill>
                          <a:effectLst/>
                          <a:latin typeface="Arial" panose="020B0604020202020204" pitchFamily="34" charset="0"/>
                          <a:cs typeface="Arial" panose="020B0604020202020204" pitchFamily="34" charset="0"/>
                        </a:rPr>
                        <a:t>Qualitative</a:t>
                      </a:r>
                    </a:p>
                    <a:p>
                      <a:pPr algn="ctr"/>
                      <a:r>
                        <a:rPr lang="en-CA" sz="800" b="0" dirty="0">
                          <a:solidFill>
                            <a:schemeClr val="tx1"/>
                          </a:solidFill>
                          <a:effectLst/>
                          <a:latin typeface="Arial" panose="020B0604020202020204" pitchFamily="34" charset="0"/>
                          <a:cs typeface="Arial" panose="020B0604020202020204" pitchFamily="34" charset="0"/>
                        </a:rPr>
                        <a:t>insights</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700" dirty="0">
                          <a:effectLst/>
                          <a:latin typeface="Arial" panose="020B0604020202020204" pitchFamily="34" charset="0"/>
                          <a:cs typeface="Arial" panose="020B0604020202020204" pitchFamily="34" charset="0"/>
                        </a:rPr>
                        <a:t>Study of (typically non-numerical) data – obtained from interviews, focus groups, open-ended questionnaires, first-hand observation, participant-observation, recordings made in natural settings, documents, and artifacts – to understand how individuals and groups view and experience problems, options, implementation considerations (barriers, facilitators and strategies), and metrics</a:t>
                      </a:r>
                    </a:p>
                  </a:txBody>
                  <a:tcPr marL="38100" marR="38100" marT="38100" marB="381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CA" sz="800" dirty="0">
                          <a:effectLst/>
                          <a:latin typeface="Arial" panose="020B0604020202020204" pitchFamily="34" charset="0"/>
                          <a:cs typeface="Arial" panose="020B0604020202020204" pitchFamily="34" charset="0"/>
                        </a:rPr>
                        <a:t>1</a:t>
                      </a:r>
                    </a:p>
                  </a:txBody>
                  <a:tcPr marL="38100" marR="38100" marT="38100" marB="38100" anchor="ctr">
                    <a:lnL w="190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CA" sz="800" dirty="0">
                          <a:effectLst/>
                          <a:latin typeface="Arial" panose="020B0604020202020204" pitchFamily="34" charset="0"/>
                          <a:cs typeface="Arial" panose="020B0604020202020204" pitchFamily="34" charset="0"/>
                        </a:rPr>
                        <a:t>2</a:t>
                      </a:r>
                    </a:p>
                  </a:txBody>
                  <a:tcPr marL="38100" marR="38100" marT="38100" marB="38100"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CA" sz="800" dirty="0">
                          <a:effectLst/>
                          <a:latin typeface="Arial" panose="020B0604020202020204" pitchFamily="34" charset="0"/>
                          <a:cs typeface="Arial" panose="020B0604020202020204" pitchFamily="34" charset="0"/>
                        </a:rPr>
                        <a:t>3</a:t>
                      </a:r>
                    </a:p>
                  </a:txBody>
                  <a:tcPr marL="38100" marR="38100" marT="38100" marB="38100"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CA" sz="800" dirty="0">
                          <a:effectLst/>
                          <a:latin typeface="Arial" panose="020B0604020202020204" pitchFamily="34" charset="0"/>
                          <a:cs typeface="Arial" panose="020B0604020202020204" pitchFamily="34" charset="0"/>
                        </a:rPr>
                        <a:t>4</a:t>
                      </a:r>
                    </a:p>
                  </a:txBody>
                  <a:tcPr marL="38100" marR="38100" marT="38100" marB="38100" anchor="ctr">
                    <a:lnL w="28575" cap="flat" cmpd="sng" algn="ctr">
                      <a:no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896386504"/>
                  </a:ext>
                </a:extLst>
              </a:tr>
              <a:tr h="522096">
                <a:tc>
                  <a:txBody>
                    <a:bodyPr/>
                    <a:lstStyle/>
                    <a:p>
                      <a:pPr algn="ctr"/>
                      <a:r>
                        <a:rPr lang="en-CA" sz="800" b="0" dirty="0">
                          <a:solidFill>
                            <a:schemeClr val="tx1"/>
                          </a:solidFill>
                          <a:effectLst/>
                          <a:latin typeface="Arial" panose="020B0604020202020204" pitchFamily="34" charset="0"/>
                          <a:cs typeface="Arial" panose="020B0604020202020204" pitchFamily="34" charset="0"/>
                        </a:rPr>
                        <a:t>Evidence</a:t>
                      </a:r>
                    </a:p>
                    <a:p>
                      <a:pPr algn="ctr"/>
                      <a:r>
                        <a:rPr lang="en-CA" sz="800" b="0" dirty="0">
                          <a:solidFill>
                            <a:schemeClr val="tx1"/>
                          </a:solidFill>
                          <a:effectLst/>
                          <a:latin typeface="Arial" panose="020B0604020202020204" pitchFamily="34" charset="0"/>
                          <a:cs typeface="Arial" panose="020B0604020202020204" pitchFamily="34" charset="0"/>
                        </a:rPr>
                        <a:t>synthesis</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700" dirty="0">
                          <a:effectLst/>
                          <a:latin typeface="Arial" panose="020B0604020202020204" pitchFamily="34" charset="0"/>
                          <a:cs typeface="Arial" panose="020B0604020202020204" pitchFamily="34" charset="0"/>
                        </a:rPr>
                        <a:t>Systematic process of identifying, selecting, appraising and synthesizing the findings from all studies that have addressed the same question in order to arrive at an overall understanding of what is known, including how this may vary by groups (e.g., racialized communities) and contexts (e.g., low socio-economic neighbourhoods)</a:t>
                      </a:r>
                    </a:p>
                  </a:txBody>
                  <a:tcPr marL="38100" marR="38100" marT="38100" marB="381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ADFE2">
                        <a:alpha val="25098"/>
                      </a:srgbClr>
                    </a:solidFill>
                  </a:tcPr>
                </a:tc>
                <a:tc>
                  <a:txBody>
                    <a:bodyPr/>
                    <a:lstStyle/>
                    <a:p>
                      <a:pPr algn="ctr"/>
                      <a:r>
                        <a:rPr lang="en-CA" sz="800" dirty="0">
                          <a:effectLst/>
                          <a:latin typeface="Arial" panose="020B0604020202020204" pitchFamily="34" charset="0"/>
                          <a:cs typeface="Arial" panose="020B0604020202020204" pitchFamily="34" charset="0"/>
                        </a:rPr>
                        <a:t>1</a:t>
                      </a:r>
                    </a:p>
                  </a:txBody>
                  <a:tcPr marL="38100" marR="38100" marT="38100" marB="38100" anchor="ctr">
                    <a:lnL w="190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ADFE2">
                        <a:alpha val="25098"/>
                      </a:srgbClr>
                    </a:solidFill>
                  </a:tcPr>
                </a:tc>
                <a:tc>
                  <a:txBody>
                    <a:bodyPr/>
                    <a:lstStyle/>
                    <a:p>
                      <a:pPr algn="ctr"/>
                      <a:r>
                        <a:rPr lang="en-CA" sz="800" dirty="0">
                          <a:effectLst/>
                          <a:latin typeface="Arial" panose="020B0604020202020204" pitchFamily="34" charset="0"/>
                          <a:cs typeface="Arial" panose="020B0604020202020204" pitchFamily="34" charset="0"/>
                        </a:rPr>
                        <a:t>2*</a:t>
                      </a:r>
                    </a:p>
                  </a:txBody>
                  <a:tcPr marL="38100" marR="38100" marT="38100" marB="38100"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ADFE2">
                        <a:alpha val="25098"/>
                      </a:srgbClr>
                    </a:solidFill>
                  </a:tcPr>
                </a:tc>
                <a:tc>
                  <a:txBody>
                    <a:bodyPr/>
                    <a:lstStyle/>
                    <a:p>
                      <a:pPr algn="ctr"/>
                      <a:r>
                        <a:rPr lang="en-CA" sz="800" dirty="0">
                          <a:effectLst/>
                          <a:latin typeface="Arial" panose="020B0604020202020204" pitchFamily="34" charset="0"/>
                          <a:cs typeface="Arial" panose="020B0604020202020204" pitchFamily="34" charset="0"/>
                        </a:rPr>
                        <a:t>3</a:t>
                      </a:r>
                    </a:p>
                  </a:txBody>
                  <a:tcPr marL="38100" marR="38100" marT="38100" marB="38100"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solidFill>
                      <a:srgbClr val="DADFE2">
                        <a:alpha val="25098"/>
                      </a:srgbClr>
                    </a:solidFill>
                  </a:tcPr>
                </a:tc>
                <a:tc>
                  <a:txBody>
                    <a:bodyPr/>
                    <a:lstStyle/>
                    <a:p>
                      <a:pPr algn="ctr"/>
                      <a:r>
                        <a:rPr lang="en-CA" sz="800" dirty="0">
                          <a:effectLst/>
                          <a:latin typeface="Arial" panose="020B0604020202020204" pitchFamily="34" charset="0"/>
                          <a:cs typeface="Arial" panose="020B0604020202020204" pitchFamily="34" charset="0"/>
                        </a:rPr>
                        <a:t>4</a:t>
                      </a:r>
                    </a:p>
                  </a:txBody>
                  <a:tcPr marL="38100" marR="38100" marT="38100" marB="38100" anchor="ctr">
                    <a:lnL w="28575" cap="flat" cmpd="sng" algn="ctr">
                      <a:no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rgbClr val="DADFE2">
                        <a:alpha val="25098"/>
                      </a:srgbClr>
                    </a:solidFill>
                  </a:tcPr>
                </a:tc>
                <a:extLst>
                  <a:ext uri="{0D108BD9-81ED-4DB2-BD59-A6C34878D82A}">
                    <a16:rowId xmlns:a16="http://schemas.microsoft.com/office/drawing/2014/main" val="90743379"/>
                  </a:ext>
                </a:extLst>
              </a:tr>
              <a:tr h="701040">
                <a:tc>
                  <a:txBody>
                    <a:bodyPr/>
                    <a:lstStyle/>
                    <a:p>
                      <a:pPr algn="ctr"/>
                      <a:r>
                        <a:rPr lang="en-CA" sz="800" b="0" dirty="0">
                          <a:solidFill>
                            <a:schemeClr val="tx1"/>
                          </a:solidFill>
                          <a:effectLst/>
                          <a:latin typeface="Arial" panose="020B0604020202020204" pitchFamily="34" charset="0"/>
                          <a:cs typeface="Arial" panose="020B0604020202020204" pitchFamily="34" charset="0"/>
                        </a:rPr>
                        <a:t>Technology</a:t>
                      </a:r>
                    </a:p>
                    <a:p>
                      <a:pPr algn="ctr"/>
                      <a:r>
                        <a:rPr lang="en-CA" sz="800" b="0" dirty="0">
                          <a:solidFill>
                            <a:schemeClr val="tx1"/>
                          </a:solidFill>
                          <a:effectLst/>
                          <a:latin typeface="Arial" panose="020B0604020202020204" pitchFamily="34" charset="0"/>
                          <a:cs typeface="Arial" panose="020B0604020202020204" pitchFamily="34" charset="0"/>
                        </a:rPr>
                        <a:t>assessment/</a:t>
                      </a:r>
                    </a:p>
                    <a:p>
                      <a:pPr algn="ctr"/>
                      <a:r>
                        <a:rPr lang="en-CA" sz="800" b="0" dirty="0">
                          <a:solidFill>
                            <a:schemeClr val="tx1"/>
                          </a:solidFill>
                          <a:effectLst/>
                          <a:latin typeface="Arial" panose="020B0604020202020204" pitchFamily="34" charset="0"/>
                          <a:cs typeface="Arial" panose="020B0604020202020204" pitchFamily="34" charset="0"/>
                        </a:rPr>
                        <a:t>cost-</a:t>
                      </a:r>
                    </a:p>
                    <a:p>
                      <a:pPr algn="ctr"/>
                      <a:r>
                        <a:rPr lang="en-CA" sz="800" b="0" dirty="0">
                          <a:solidFill>
                            <a:schemeClr val="tx1"/>
                          </a:solidFill>
                          <a:effectLst/>
                          <a:latin typeface="Arial" panose="020B0604020202020204" pitchFamily="34" charset="0"/>
                          <a:cs typeface="Arial" panose="020B0604020202020204" pitchFamily="34" charset="0"/>
                        </a:rPr>
                        <a:t>effectiveness </a:t>
                      </a:r>
                    </a:p>
                    <a:p>
                      <a:pPr algn="ctr"/>
                      <a:r>
                        <a:rPr lang="en-CA" sz="800" b="0" dirty="0">
                          <a:solidFill>
                            <a:schemeClr val="tx1"/>
                          </a:solidFill>
                          <a:effectLst/>
                          <a:latin typeface="Arial" panose="020B0604020202020204" pitchFamily="34" charset="0"/>
                          <a:cs typeface="Arial" panose="020B0604020202020204" pitchFamily="34" charset="0"/>
                        </a:rPr>
                        <a:t>analysis</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700" dirty="0">
                          <a:effectLst/>
                          <a:latin typeface="Arial" panose="020B0604020202020204" pitchFamily="34" charset="0"/>
                          <a:cs typeface="Arial" panose="020B0604020202020204" pitchFamily="34" charset="0"/>
                        </a:rPr>
                        <a:t>Assessment of all relevant aspects of a ‘technology’ (e.g., a product or service), including safety, effectiveness, and economic, social and ethical implications (technology assessment), with an evidence synthesis often contributing to the assessment of effectiveness </a:t>
                      </a:r>
                    </a:p>
                    <a:p>
                      <a:pPr algn="l"/>
                      <a:endParaRPr lang="en-CA" sz="400" dirty="0">
                        <a:effectLst/>
                        <a:latin typeface="Arial" panose="020B0604020202020204" pitchFamily="34" charset="0"/>
                        <a:cs typeface="Arial" panose="020B0604020202020204" pitchFamily="34" charset="0"/>
                      </a:endParaRPr>
                    </a:p>
                    <a:p>
                      <a:pPr algn="l"/>
                      <a:r>
                        <a:rPr lang="en-CA" sz="700" dirty="0">
                          <a:effectLst/>
                          <a:latin typeface="Arial" panose="020B0604020202020204" pitchFamily="34" charset="0"/>
                          <a:cs typeface="Arial" panose="020B0604020202020204" pitchFamily="34" charset="0"/>
                        </a:rPr>
                        <a:t>Comparison of the relative outcomes (effectiveness) and costs of two or more options, again with an evidence synthesis often contributing to the assessment of effectiveness</a:t>
                      </a:r>
                    </a:p>
                  </a:txBody>
                  <a:tcPr marL="38100" marR="38100" marT="38100" marB="381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19050" cap="flat" cmpd="sng" algn="ctr">
                      <a:solidFill>
                        <a:schemeClr val="accent2"/>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CA" sz="800" dirty="0">
                          <a:effectLst/>
                          <a:latin typeface="Arial" panose="020B0604020202020204" pitchFamily="34" charset="0"/>
                          <a:cs typeface="Arial" panose="020B0604020202020204" pitchFamily="34" charset="0"/>
                        </a:rPr>
                        <a:t>2*</a:t>
                      </a:r>
                    </a:p>
                  </a:txBody>
                  <a:tcPr marL="38100" marR="38100" marT="38100" marB="38100"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CA" sz="800" dirty="0">
                          <a:effectLst/>
                          <a:latin typeface="Arial" panose="020B0604020202020204" pitchFamily="34" charset="0"/>
                          <a:cs typeface="Arial" panose="020B0604020202020204" pitchFamily="34" charset="0"/>
                        </a:rPr>
                        <a:t>3</a:t>
                      </a:r>
                    </a:p>
                  </a:txBody>
                  <a:tcPr marL="38100" marR="38100" marT="38100" marB="38100" anchor="ctr">
                    <a:lnL w="28575" cap="flat" cmpd="sng" algn="ctr">
                      <a:no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lgn="ctr"/>
                      <a:r>
                        <a:rPr lang="en-CA" sz="800" dirty="0">
                          <a:effectLst/>
                          <a:latin typeface="Arial" panose="020B0604020202020204" pitchFamily="34" charset="0"/>
                          <a:cs typeface="Arial" panose="020B0604020202020204" pitchFamily="34" charset="0"/>
                        </a:rPr>
                        <a:t>4</a:t>
                      </a:r>
                    </a:p>
                  </a:txBody>
                  <a:tcPr marL="38100" marR="38100" marT="38100" marB="38100" anchor="ctr">
                    <a:lnL w="28575" cap="flat" cmpd="sng" algn="ctr">
                      <a:no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882221480"/>
                  </a:ext>
                </a:extLst>
              </a:tr>
              <a:tr h="451437">
                <a:tc>
                  <a:txBody>
                    <a:bodyPr/>
                    <a:lstStyle/>
                    <a:p>
                      <a:pPr algn="ctr"/>
                      <a:r>
                        <a:rPr lang="en-CA" sz="800" b="0" dirty="0">
                          <a:solidFill>
                            <a:schemeClr val="tx1"/>
                          </a:solidFill>
                          <a:effectLst/>
                          <a:latin typeface="Arial" panose="020B0604020202020204" pitchFamily="34" charset="0"/>
                          <a:cs typeface="Arial" panose="020B0604020202020204" pitchFamily="34" charset="0"/>
                        </a:rPr>
                        <a:t>Guidelines</a:t>
                      </a:r>
                    </a:p>
                  </a:txBody>
                  <a:tcPr marL="38100" marR="38100" marT="38100" marB="3810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700" dirty="0">
                          <a:effectLst/>
                          <a:latin typeface="Arial" panose="020B0604020202020204" pitchFamily="34" charset="0"/>
                          <a:cs typeface="Arial" panose="020B0604020202020204" pitchFamily="34" charset="0"/>
                        </a:rPr>
                        <a:t>Systematically developed statements that recommend a particular course of action, often for citizens and professional and sometimes for organizations and governments, with one or more evidence syntheses contributing to the assessment of effectiveness, values and preferences, and other factors </a:t>
                      </a:r>
                    </a:p>
                  </a:txBody>
                  <a:tcPr marL="38100" marR="38100" marT="38100" marB="38100">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ADFE2">
                        <a:alpha val="25098"/>
                      </a:srgbClr>
                    </a:solidFill>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19050" cap="flat" cmpd="sng" algn="ctr">
                      <a:solidFill>
                        <a:schemeClr val="accent2"/>
                      </a:solidFill>
                      <a:prstDash val="solid"/>
                      <a:round/>
                      <a:headEnd type="none" w="med" len="med"/>
                      <a:tailEnd type="none" w="med" len="med"/>
                    </a:lnL>
                    <a:lnR w="12700" cmpd="sng">
                      <a:noFill/>
                    </a:lnR>
                    <a:lnT w="12700" cmpd="sng">
                      <a:noFill/>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ADFE2">
                        <a:alpha val="25098"/>
                      </a:srgbClr>
                    </a:solidFill>
                  </a:tcPr>
                </a:tc>
                <a:tc>
                  <a:txBody>
                    <a:bodyPr/>
                    <a:lstStyle/>
                    <a:p>
                      <a:pPr algn="ctr"/>
                      <a:r>
                        <a:rPr lang="en-CA" sz="800" dirty="0">
                          <a:effectLst/>
                          <a:latin typeface="Arial" panose="020B0604020202020204" pitchFamily="34" charset="0"/>
                          <a:cs typeface="Arial" panose="020B0604020202020204" pitchFamily="34" charset="0"/>
                        </a:rPr>
                        <a:t>2</a:t>
                      </a:r>
                    </a:p>
                  </a:txBody>
                  <a:tcPr marL="38100" marR="38100" marT="38100" marB="38100" anchor="ctr">
                    <a:lnL w="28575" cap="flat" cmpd="sng" algn="ctr">
                      <a:noFill/>
                      <a:prstDash val="solid"/>
                      <a:round/>
                      <a:headEnd type="none" w="med" len="med"/>
                      <a:tailEnd type="none" w="med" len="med"/>
                    </a:lnL>
                    <a:lnR w="12700" cmpd="sng">
                      <a:noFill/>
                    </a:lnR>
                    <a:lnT w="12700" cmpd="sng">
                      <a:noFill/>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ADFE2">
                        <a:alpha val="25098"/>
                      </a:srgbClr>
                    </a:solidFill>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28575" cap="flat" cmpd="sng" algn="ctr">
                      <a:noFill/>
                      <a:prstDash val="solid"/>
                      <a:round/>
                      <a:headEnd type="none" w="med" len="med"/>
                      <a:tailEnd type="none" w="med" len="med"/>
                    </a:lnL>
                    <a:lnR w="12700" cmpd="sng">
                      <a:noFill/>
                    </a:lnR>
                    <a:lnT w="12700" cmpd="sng">
                      <a:noFill/>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ADFE2">
                        <a:alpha val="25098"/>
                      </a:srgbClr>
                    </a:solidFill>
                  </a:tcPr>
                </a:tc>
                <a:tc>
                  <a:txBody>
                    <a:bodyPr/>
                    <a:lstStyle/>
                    <a:p>
                      <a:pPr algn="ctr"/>
                      <a:endParaRPr lang="en-CA" sz="800" dirty="0">
                        <a:effectLst/>
                        <a:latin typeface="Arial" panose="020B0604020202020204" pitchFamily="34" charset="0"/>
                        <a:cs typeface="Arial" panose="020B0604020202020204" pitchFamily="34" charset="0"/>
                      </a:endParaRPr>
                    </a:p>
                  </a:txBody>
                  <a:tcPr marL="38100" marR="38100" marT="38100" marB="38100" anchor="ctr">
                    <a:lnL w="28575" cap="flat" cmpd="sng" algn="ctr">
                      <a:no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mpd="sng">
                      <a:noFill/>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ADFE2">
                        <a:alpha val="25098"/>
                      </a:srgbClr>
                    </a:solidFill>
                  </a:tcPr>
                </a:tc>
                <a:extLst>
                  <a:ext uri="{0D108BD9-81ED-4DB2-BD59-A6C34878D82A}">
                    <a16:rowId xmlns:a16="http://schemas.microsoft.com/office/drawing/2014/main" val="1019658921"/>
                  </a:ext>
                </a:extLst>
              </a:tr>
            </a:tbl>
          </a:graphicData>
        </a:graphic>
      </p:graphicFrame>
      <p:sp>
        <p:nvSpPr>
          <p:cNvPr id="56" name="TextBox 55">
            <a:extLst>
              <a:ext uri="{FF2B5EF4-FFF2-40B4-BE49-F238E27FC236}">
                <a16:creationId xmlns:a16="http://schemas.microsoft.com/office/drawing/2014/main" id="{B69806D3-B625-2F4B-BCDA-A8C693ECE95A}"/>
              </a:ext>
            </a:extLst>
          </p:cNvPr>
          <p:cNvSpPr txBox="1"/>
          <p:nvPr/>
        </p:nvSpPr>
        <p:spPr>
          <a:xfrm>
            <a:off x="7694169" y="1454111"/>
            <a:ext cx="1383491"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r"/>
            <a:r>
              <a:rPr lang="en-CA" sz="1000" b="1" dirty="0">
                <a:solidFill>
                  <a:srgbClr val="0F447C"/>
                </a:solidFill>
                <a:effectLst/>
              </a:rPr>
              <a:t>Understanding</a:t>
            </a:r>
          </a:p>
          <a:p>
            <a:pPr algn="r"/>
            <a:r>
              <a:rPr lang="en-CA" sz="1000" b="1" dirty="0">
                <a:solidFill>
                  <a:srgbClr val="0F447C"/>
                </a:solidFill>
                <a:effectLst/>
              </a:rPr>
              <a:t>a problem and</a:t>
            </a:r>
          </a:p>
          <a:p>
            <a:pPr algn="r"/>
            <a:r>
              <a:rPr lang="en-CA" sz="1000" b="1" dirty="0">
                <a:solidFill>
                  <a:srgbClr val="0F447C"/>
                </a:solidFill>
                <a:effectLst/>
              </a:rPr>
              <a:t>its causes</a:t>
            </a:r>
            <a:endParaRPr lang="en-CA" sz="1000" b="1" dirty="0">
              <a:solidFill>
                <a:srgbClr val="0F447C"/>
              </a:solidFill>
              <a:effectLst/>
              <a:latin typeface="+mj-lt"/>
              <a:ea typeface="Times New Roman" panose="02020603050405020304" pitchFamily="18" charset="0"/>
              <a:cs typeface="Times New Roman" panose="02020603050405020304" pitchFamily="18" charset="0"/>
            </a:endParaRPr>
          </a:p>
        </p:txBody>
      </p:sp>
      <p:sp>
        <p:nvSpPr>
          <p:cNvPr id="58" name="TextBox 57">
            <a:extLst>
              <a:ext uri="{FF2B5EF4-FFF2-40B4-BE49-F238E27FC236}">
                <a16:creationId xmlns:a16="http://schemas.microsoft.com/office/drawing/2014/main" id="{19B89EE8-1B8A-764A-BD26-F16D9FC8FA26}"/>
              </a:ext>
            </a:extLst>
          </p:cNvPr>
          <p:cNvSpPr txBox="1"/>
          <p:nvPr/>
        </p:nvSpPr>
        <p:spPr>
          <a:xfrm>
            <a:off x="10729713" y="1454111"/>
            <a:ext cx="1383491"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000" b="1" dirty="0">
                <a:solidFill>
                  <a:srgbClr val="0F447C"/>
                </a:solidFill>
              </a:rPr>
              <a:t>Selecting an option </a:t>
            </a:r>
          </a:p>
          <a:p>
            <a:r>
              <a:rPr lang="en-CA" sz="1000" b="1" dirty="0">
                <a:solidFill>
                  <a:srgbClr val="0F447C"/>
                </a:solidFill>
              </a:rPr>
              <a:t>for addressing</a:t>
            </a:r>
          </a:p>
          <a:p>
            <a:r>
              <a:rPr lang="en-CA" sz="1000" b="1" dirty="0">
                <a:solidFill>
                  <a:srgbClr val="0F447C"/>
                </a:solidFill>
              </a:rPr>
              <a:t>the problem</a:t>
            </a:r>
          </a:p>
        </p:txBody>
      </p:sp>
      <p:sp>
        <p:nvSpPr>
          <p:cNvPr id="59" name="TextBox 58">
            <a:extLst>
              <a:ext uri="{FF2B5EF4-FFF2-40B4-BE49-F238E27FC236}">
                <a16:creationId xmlns:a16="http://schemas.microsoft.com/office/drawing/2014/main" id="{BCC9DA30-39C2-2F47-A87B-B1F50BC30DEE}"/>
              </a:ext>
            </a:extLst>
          </p:cNvPr>
          <p:cNvSpPr txBox="1"/>
          <p:nvPr/>
        </p:nvSpPr>
        <p:spPr>
          <a:xfrm>
            <a:off x="7694170" y="5303938"/>
            <a:ext cx="1383490"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gn="r"/>
            <a:r>
              <a:rPr lang="en-CA" sz="1000" b="1" dirty="0">
                <a:solidFill>
                  <a:srgbClr val="0F447C"/>
                </a:solidFill>
              </a:rPr>
              <a:t>Monitoring implementation and evaluating impacts</a:t>
            </a:r>
          </a:p>
        </p:txBody>
      </p:sp>
      <p:sp>
        <p:nvSpPr>
          <p:cNvPr id="60" name="TextBox 59">
            <a:extLst>
              <a:ext uri="{FF2B5EF4-FFF2-40B4-BE49-F238E27FC236}">
                <a16:creationId xmlns:a16="http://schemas.microsoft.com/office/drawing/2014/main" id="{EE387D11-04D8-934C-B452-E6BA71D47225}"/>
              </a:ext>
            </a:extLst>
          </p:cNvPr>
          <p:cNvSpPr txBox="1"/>
          <p:nvPr/>
        </p:nvSpPr>
        <p:spPr>
          <a:xfrm>
            <a:off x="10729713" y="5303938"/>
            <a:ext cx="1476681"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000" b="1" dirty="0">
                <a:solidFill>
                  <a:srgbClr val="0F447C"/>
                </a:solidFill>
              </a:rPr>
              <a:t>Identifying implementation considerations</a:t>
            </a:r>
          </a:p>
        </p:txBody>
      </p:sp>
      <p:sp>
        <p:nvSpPr>
          <p:cNvPr id="4" name="Oval 3">
            <a:extLst>
              <a:ext uri="{FF2B5EF4-FFF2-40B4-BE49-F238E27FC236}">
                <a16:creationId xmlns:a16="http://schemas.microsoft.com/office/drawing/2014/main" id="{9B0EC4D3-0570-8349-843C-A4503C489BB5}"/>
              </a:ext>
            </a:extLst>
          </p:cNvPr>
          <p:cNvSpPr/>
          <p:nvPr/>
        </p:nvSpPr>
        <p:spPr>
          <a:xfrm>
            <a:off x="11077872" y="4843747"/>
            <a:ext cx="66612" cy="121112"/>
          </a:xfrm>
          <a:prstGeom prst="ellipse">
            <a:avLst/>
          </a:prstGeom>
          <a:solidFill>
            <a:schemeClr val="accent3">
              <a:lumOff val="44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000000"/>
              </a:solidFill>
              <a:effectLst/>
              <a:uFillTx/>
              <a:latin typeface="+mj-lt"/>
              <a:ea typeface="+mj-ea"/>
              <a:cs typeface="+mj-cs"/>
              <a:sym typeface="Arial"/>
            </a:endParaRPr>
          </a:p>
        </p:txBody>
      </p:sp>
      <p:pic>
        <p:nvPicPr>
          <p:cNvPr id="65" name="Picture 64">
            <a:extLst>
              <a:ext uri="{FF2B5EF4-FFF2-40B4-BE49-F238E27FC236}">
                <a16:creationId xmlns:a16="http://schemas.microsoft.com/office/drawing/2014/main" id="{AE40DA43-11EB-CD4C-B237-1131AAA204F1}"/>
              </a:ext>
            </a:extLst>
          </p:cNvPr>
          <p:cNvPicPr>
            <a:picLocks noChangeAspect="1"/>
          </p:cNvPicPr>
          <p:nvPr/>
        </p:nvPicPr>
        <p:blipFill>
          <a:blip r:embed="rId3"/>
          <a:stretch>
            <a:fillRect/>
          </a:stretch>
        </p:blipFill>
        <p:spPr>
          <a:xfrm>
            <a:off x="5760759" y="1907558"/>
            <a:ext cx="317396" cy="317396"/>
          </a:xfrm>
          <a:prstGeom prst="rect">
            <a:avLst/>
          </a:prstGeom>
        </p:spPr>
      </p:pic>
      <p:pic>
        <p:nvPicPr>
          <p:cNvPr id="66" name="Picture 65">
            <a:extLst>
              <a:ext uri="{FF2B5EF4-FFF2-40B4-BE49-F238E27FC236}">
                <a16:creationId xmlns:a16="http://schemas.microsoft.com/office/drawing/2014/main" id="{234B014E-A7CC-0344-92C7-2DA218E44718}"/>
              </a:ext>
            </a:extLst>
          </p:cNvPr>
          <p:cNvPicPr>
            <a:picLocks noChangeAspect="1"/>
          </p:cNvPicPr>
          <p:nvPr/>
        </p:nvPicPr>
        <p:blipFill>
          <a:blip r:embed="rId3"/>
          <a:stretch>
            <a:fillRect/>
          </a:stretch>
        </p:blipFill>
        <p:spPr>
          <a:xfrm>
            <a:off x="5760759" y="2274073"/>
            <a:ext cx="317396" cy="317396"/>
          </a:xfrm>
          <a:prstGeom prst="rect">
            <a:avLst/>
          </a:prstGeom>
        </p:spPr>
      </p:pic>
      <p:pic>
        <p:nvPicPr>
          <p:cNvPr id="67" name="Picture 66">
            <a:extLst>
              <a:ext uri="{FF2B5EF4-FFF2-40B4-BE49-F238E27FC236}">
                <a16:creationId xmlns:a16="http://schemas.microsoft.com/office/drawing/2014/main" id="{ACAC09D0-D6CC-4841-92A1-1FCD2A408095}"/>
              </a:ext>
            </a:extLst>
          </p:cNvPr>
          <p:cNvPicPr>
            <a:picLocks noChangeAspect="1"/>
          </p:cNvPicPr>
          <p:nvPr/>
        </p:nvPicPr>
        <p:blipFill>
          <a:blip r:embed="rId3"/>
          <a:stretch>
            <a:fillRect/>
          </a:stretch>
        </p:blipFill>
        <p:spPr>
          <a:xfrm>
            <a:off x="5760759" y="3695700"/>
            <a:ext cx="317396" cy="317396"/>
          </a:xfrm>
          <a:prstGeom prst="rect">
            <a:avLst/>
          </a:prstGeom>
        </p:spPr>
      </p:pic>
      <p:pic>
        <p:nvPicPr>
          <p:cNvPr id="68" name="Picture 67">
            <a:extLst>
              <a:ext uri="{FF2B5EF4-FFF2-40B4-BE49-F238E27FC236}">
                <a16:creationId xmlns:a16="http://schemas.microsoft.com/office/drawing/2014/main" id="{6479E13A-A840-A547-9CE2-39844C4C39BF}"/>
              </a:ext>
            </a:extLst>
          </p:cNvPr>
          <p:cNvPicPr>
            <a:picLocks noChangeAspect="1"/>
          </p:cNvPicPr>
          <p:nvPr/>
        </p:nvPicPr>
        <p:blipFill>
          <a:blip r:embed="rId3"/>
          <a:stretch>
            <a:fillRect/>
          </a:stretch>
        </p:blipFill>
        <p:spPr>
          <a:xfrm>
            <a:off x="5760759" y="4220603"/>
            <a:ext cx="317396" cy="317396"/>
          </a:xfrm>
          <a:prstGeom prst="rect">
            <a:avLst/>
          </a:prstGeom>
        </p:spPr>
      </p:pic>
      <p:pic>
        <p:nvPicPr>
          <p:cNvPr id="70" name="Picture 69">
            <a:extLst>
              <a:ext uri="{FF2B5EF4-FFF2-40B4-BE49-F238E27FC236}">
                <a16:creationId xmlns:a16="http://schemas.microsoft.com/office/drawing/2014/main" id="{402C164F-B791-8145-91DC-F914AC2E85E7}"/>
              </a:ext>
            </a:extLst>
          </p:cNvPr>
          <p:cNvPicPr>
            <a:picLocks noChangeAspect="1"/>
          </p:cNvPicPr>
          <p:nvPr/>
        </p:nvPicPr>
        <p:blipFill>
          <a:blip r:embed="rId4"/>
          <a:stretch>
            <a:fillRect/>
          </a:stretch>
        </p:blipFill>
        <p:spPr>
          <a:xfrm>
            <a:off x="6224612" y="5404646"/>
            <a:ext cx="317396" cy="317396"/>
          </a:xfrm>
          <a:prstGeom prst="rect">
            <a:avLst/>
          </a:prstGeom>
        </p:spPr>
      </p:pic>
      <p:pic>
        <p:nvPicPr>
          <p:cNvPr id="81" name="Picture 80">
            <a:extLst>
              <a:ext uri="{FF2B5EF4-FFF2-40B4-BE49-F238E27FC236}">
                <a16:creationId xmlns:a16="http://schemas.microsoft.com/office/drawing/2014/main" id="{2EB4E40A-48DB-8A4A-ADCE-6487A1C71E10}"/>
              </a:ext>
            </a:extLst>
          </p:cNvPr>
          <p:cNvPicPr>
            <a:picLocks noChangeAspect="1"/>
          </p:cNvPicPr>
          <p:nvPr/>
        </p:nvPicPr>
        <p:blipFill>
          <a:blip r:embed="rId4"/>
          <a:stretch>
            <a:fillRect/>
          </a:stretch>
        </p:blipFill>
        <p:spPr>
          <a:xfrm>
            <a:off x="6222865" y="2274073"/>
            <a:ext cx="317396" cy="317396"/>
          </a:xfrm>
          <a:prstGeom prst="rect">
            <a:avLst/>
          </a:prstGeom>
        </p:spPr>
      </p:pic>
      <p:pic>
        <p:nvPicPr>
          <p:cNvPr id="85" name="Picture 84">
            <a:extLst>
              <a:ext uri="{FF2B5EF4-FFF2-40B4-BE49-F238E27FC236}">
                <a16:creationId xmlns:a16="http://schemas.microsoft.com/office/drawing/2014/main" id="{32B8E40E-7944-1749-9CFB-9276FBD54C60}"/>
              </a:ext>
            </a:extLst>
          </p:cNvPr>
          <p:cNvPicPr>
            <a:picLocks noChangeAspect="1"/>
          </p:cNvPicPr>
          <p:nvPr/>
        </p:nvPicPr>
        <p:blipFill>
          <a:blip r:embed="rId5"/>
          <a:stretch>
            <a:fillRect/>
          </a:stretch>
        </p:blipFill>
        <p:spPr>
          <a:xfrm>
            <a:off x="7193754" y="1907558"/>
            <a:ext cx="317396" cy="317396"/>
          </a:xfrm>
          <a:prstGeom prst="rect">
            <a:avLst/>
          </a:prstGeom>
        </p:spPr>
      </p:pic>
      <p:pic>
        <p:nvPicPr>
          <p:cNvPr id="86" name="Picture 85">
            <a:extLst>
              <a:ext uri="{FF2B5EF4-FFF2-40B4-BE49-F238E27FC236}">
                <a16:creationId xmlns:a16="http://schemas.microsoft.com/office/drawing/2014/main" id="{CECA3219-A7E5-AD4D-9BBE-A7BD17378A1B}"/>
              </a:ext>
            </a:extLst>
          </p:cNvPr>
          <p:cNvPicPr>
            <a:picLocks noChangeAspect="1"/>
          </p:cNvPicPr>
          <p:nvPr/>
        </p:nvPicPr>
        <p:blipFill>
          <a:blip r:embed="rId5"/>
          <a:stretch>
            <a:fillRect/>
          </a:stretch>
        </p:blipFill>
        <p:spPr>
          <a:xfrm>
            <a:off x="7193754" y="2646925"/>
            <a:ext cx="317396" cy="317396"/>
          </a:xfrm>
          <a:prstGeom prst="rect">
            <a:avLst/>
          </a:prstGeom>
        </p:spPr>
      </p:pic>
      <p:pic>
        <p:nvPicPr>
          <p:cNvPr id="87" name="Picture 86">
            <a:extLst>
              <a:ext uri="{FF2B5EF4-FFF2-40B4-BE49-F238E27FC236}">
                <a16:creationId xmlns:a16="http://schemas.microsoft.com/office/drawing/2014/main" id="{D03E1A71-E703-0943-AD6C-7F122A687C49}"/>
              </a:ext>
            </a:extLst>
          </p:cNvPr>
          <p:cNvPicPr>
            <a:picLocks noChangeAspect="1"/>
          </p:cNvPicPr>
          <p:nvPr/>
        </p:nvPicPr>
        <p:blipFill>
          <a:blip r:embed="rId5"/>
          <a:stretch>
            <a:fillRect/>
          </a:stretch>
        </p:blipFill>
        <p:spPr>
          <a:xfrm>
            <a:off x="7193754" y="3695700"/>
            <a:ext cx="317396" cy="317396"/>
          </a:xfrm>
          <a:prstGeom prst="rect">
            <a:avLst/>
          </a:prstGeom>
        </p:spPr>
      </p:pic>
      <p:pic>
        <p:nvPicPr>
          <p:cNvPr id="88" name="Picture 87">
            <a:extLst>
              <a:ext uri="{FF2B5EF4-FFF2-40B4-BE49-F238E27FC236}">
                <a16:creationId xmlns:a16="http://schemas.microsoft.com/office/drawing/2014/main" id="{C2EDDC5A-C595-2045-AB36-C2D7402D0987}"/>
              </a:ext>
            </a:extLst>
          </p:cNvPr>
          <p:cNvPicPr>
            <a:picLocks noChangeAspect="1"/>
          </p:cNvPicPr>
          <p:nvPr/>
        </p:nvPicPr>
        <p:blipFill>
          <a:blip r:embed="rId5"/>
          <a:stretch>
            <a:fillRect/>
          </a:stretch>
        </p:blipFill>
        <p:spPr>
          <a:xfrm>
            <a:off x="7193754" y="4220603"/>
            <a:ext cx="317396" cy="317396"/>
          </a:xfrm>
          <a:prstGeom prst="rect">
            <a:avLst/>
          </a:prstGeom>
        </p:spPr>
      </p:pic>
      <p:pic>
        <p:nvPicPr>
          <p:cNvPr id="89" name="Picture 88">
            <a:extLst>
              <a:ext uri="{FF2B5EF4-FFF2-40B4-BE49-F238E27FC236}">
                <a16:creationId xmlns:a16="http://schemas.microsoft.com/office/drawing/2014/main" id="{7D8A177C-FE05-EA43-9F95-77BEA7D5B82E}"/>
              </a:ext>
            </a:extLst>
          </p:cNvPr>
          <p:cNvPicPr>
            <a:picLocks noChangeAspect="1"/>
          </p:cNvPicPr>
          <p:nvPr/>
        </p:nvPicPr>
        <p:blipFill>
          <a:blip r:embed="rId5"/>
          <a:stretch>
            <a:fillRect/>
          </a:stretch>
        </p:blipFill>
        <p:spPr>
          <a:xfrm>
            <a:off x="7193754" y="4830396"/>
            <a:ext cx="317396" cy="317396"/>
          </a:xfrm>
          <a:prstGeom prst="rect">
            <a:avLst/>
          </a:prstGeom>
        </p:spPr>
      </p:pic>
      <p:pic>
        <p:nvPicPr>
          <p:cNvPr id="90" name="Picture 89">
            <a:extLst>
              <a:ext uri="{FF2B5EF4-FFF2-40B4-BE49-F238E27FC236}">
                <a16:creationId xmlns:a16="http://schemas.microsoft.com/office/drawing/2014/main" id="{8F286DE8-5367-ED4E-B408-736DF244D3B3}"/>
              </a:ext>
            </a:extLst>
          </p:cNvPr>
          <p:cNvPicPr>
            <a:picLocks noChangeAspect="1"/>
          </p:cNvPicPr>
          <p:nvPr/>
        </p:nvPicPr>
        <p:blipFill>
          <a:blip r:embed="rId6"/>
          <a:stretch>
            <a:fillRect/>
          </a:stretch>
        </p:blipFill>
        <p:spPr>
          <a:xfrm>
            <a:off x="6710213" y="3124844"/>
            <a:ext cx="317396" cy="317396"/>
          </a:xfrm>
          <a:prstGeom prst="rect">
            <a:avLst/>
          </a:prstGeom>
        </p:spPr>
      </p:pic>
      <p:pic>
        <p:nvPicPr>
          <p:cNvPr id="91" name="Picture 90">
            <a:extLst>
              <a:ext uri="{FF2B5EF4-FFF2-40B4-BE49-F238E27FC236}">
                <a16:creationId xmlns:a16="http://schemas.microsoft.com/office/drawing/2014/main" id="{B66CB589-18A2-2A45-A8EC-9926090F591A}"/>
              </a:ext>
            </a:extLst>
          </p:cNvPr>
          <p:cNvPicPr>
            <a:picLocks noChangeAspect="1"/>
          </p:cNvPicPr>
          <p:nvPr/>
        </p:nvPicPr>
        <p:blipFill>
          <a:blip r:embed="rId6"/>
          <a:stretch>
            <a:fillRect/>
          </a:stretch>
        </p:blipFill>
        <p:spPr>
          <a:xfrm>
            <a:off x="6710213" y="3695700"/>
            <a:ext cx="317396" cy="317396"/>
          </a:xfrm>
          <a:prstGeom prst="rect">
            <a:avLst/>
          </a:prstGeom>
        </p:spPr>
      </p:pic>
      <p:pic>
        <p:nvPicPr>
          <p:cNvPr id="92" name="Picture 91">
            <a:extLst>
              <a:ext uri="{FF2B5EF4-FFF2-40B4-BE49-F238E27FC236}">
                <a16:creationId xmlns:a16="http://schemas.microsoft.com/office/drawing/2014/main" id="{12021A31-D411-A64D-A0BF-AF24DBAC83DE}"/>
              </a:ext>
            </a:extLst>
          </p:cNvPr>
          <p:cNvPicPr>
            <a:picLocks noChangeAspect="1"/>
          </p:cNvPicPr>
          <p:nvPr/>
        </p:nvPicPr>
        <p:blipFill>
          <a:blip r:embed="rId6"/>
          <a:stretch>
            <a:fillRect/>
          </a:stretch>
        </p:blipFill>
        <p:spPr>
          <a:xfrm>
            <a:off x="6710213" y="4220603"/>
            <a:ext cx="317396" cy="317396"/>
          </a:xfrm>
          <a:prstGeom prst="rect">
            <a:avLst/>
          </a:prstGeom>
        </p:spPr>
      </p:pic>
      <p:pic>
        <p:nvPicPr>
          <p:cNvPr id="93" name="Picture 92">
            <a:extLst>
              <a:ext uri="{FF2B5EF4-FFF2-40B4-BE49-F238E27FC236}">
                <a16:creationId xmlns:a16="http://schemas.microsoft.com/office/drawing/2014/main" id="{4B32E51E-4680-7F48-940C-0A267DD932B8}"/>
              </a:ext>
            </a:extLst>
          </p:cNvPr>
          <p:cNvPicPr>
            <a:picLocks noChangeAspect="1"/>
          </p:cNvPicPr>
          <p:nvPr/>
        </p:nvPicPr>
        <p:blipFill>
          <a:blip r:embed="rId6"/>
          <a:stretch>
            <a:fillRect/>
          </a:stretch>
        </p:blipFill>
        <p:spPr>
          <a:xfrm>
            <a:off x="6710213" y="4830396"/>
            <a:ext cx="317396" cy="317396"/>
          </a:xfrm>
          <a:prstGeom prst="rect">
            <a:avLst/>
          </a:prstGeom>
        </p:spPr>
      </p:pic>
      <p:pic>
        <p:nvPicPr>
          <p:cNvPr id="94" name="Picture 93">
            <a:extLst>
              <a:ext uri="{FF2B5EF4-FFF2-40B4-BE49-F238E27FC236}">
                <a16:creationId xmlns:a16="http://schemas.microsoft.com/office/drawing/2014/main" id="{49AB493A-D552-FE4A-BE8D-35E85DDC5BB3}"/>
              </a:ext>
            </a:extLst>
          </p:cNvPr>
          <p:cNvPicPr>
            <a:picLocks noChangeAspect="1"/>
          </p:cNvPicPr>
          <p:nvPr/>
        </p:nvPicPr>
        <p:blipFill>
          <a:blip r:embed="rId4"/>
          <a:stretch>
            <a:fillRect/>
          </a:stretch>
        </p:blipFill>
        <p:spPr>
          <a:xfrm>
            <a:off x="6222865" y="3695700"/>
            <a:ext cx="317396" cy="317396"/>
          </a:xfrm>
          <a:prstGeom prst="rect">
            <a:avLst/>
          </a:prstGeom>
        </p:spPr>
      </p:pic>
      <p:pic>
        <p:nvPicPr>
          <p:cNvPr id="95" name="Picture 94">
            <a:extLst>
              <a:ext uri="{FF2B5EF4-FFF2-40B4-BE49-F238E27FC236}">
                <a16:creationId xmlns:a16="http://schemas.microsoft.com/office/drawing/2014/main" id="{C36EFBFE-3E48-BE48-ADB8-01321A2DE8E4}"/>
              </a:ext>
            </a:extLst>
          </p:cNvPr>
          <p:cNvPicPr>
            <a:picLocks noChangeAspect="1"/>
          </p:cNvPicPr>
          <p:nvPr/>
        </p:nvPicPr>
        <p:blipFill>
          <a:blip r:embed="rId7"/>
          <a:stretch>
            <a:fillRect/>
          </a:stretch>
        </p:blipFill>
        <p:spPr>
          <a:xfrm>
            <a:off x="6222865" y="4220603"/>
            <a:ext cx="317396" cy="317396"/>
          </a:xfrm>
          <a:prstGeom prst="rect">
            <a:avLst/>
          </a:prstGeom>
        </p:spPr>
      </p:pic>
      <p:pic>
        <p:nvPicPr>
          <p:cNvPr id="96" name="Picture 95">
            <a:extLst>
              <a:ext uri="{FF2B5EF4-FFF2-40B4-BE49-F238E27FC236}">
                <a16:creationId xmlns:a16="http://schemas.microsoft.com/office/drawing/2014/main" id="{5A62BFAF-0576-EC40-B9E2-12AFDB71B059}"/>
              </a:ext>
            </a:extLst>
          </p:cNvPr>
          <p:cNvPicPr>
            <a:picLocks noChangeAspect="1"/>
          </p:cNvPicPr>
          <p:nvPr/>
        </p:nvPicPr>
        <p:blipFill>
          <a:blip r:embed="rId7"/>
          <a:stretch>
            <a:fillRect/>
          </a:stretch>
        </p:blipFill>
        <p:spPr>
          <a:xfrm>
            <a:off x="6222865" y="4830396"/>
            <a:ext cx="317396" cy="317396"/>
          </a:xfrm>
          <a:prstGeom prst="rect">
            <a:avLst/>
          </a:prstGeom>
        </p:spPr>
      </p:pic>
      <p:pic>
        <p:nvPicPr>
          <p:cNvPr id="18" name="Picture 17">
            <a:extLst>
              <a:ext uri="{FF2B5EF4-FFF2-40B4-BE49-F238E27FC236}">
                <a16:creationId xmlns:a16="http://schemas.microsoft.com/office/drawing/2014/main" id="{1EF0B422-95FC-A14C-8333-25E98AC56C8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66172" y="3103542"/>
            <a:ext cx="360000" cy="360000"/>
          </a:xfrm>
          <a:prstGeom prst="rect">
            <a:avLst/>
          </a:prstGeom>
        </p:spPr>
      </p:pic>
      <p:pic>
        <p:nvPicPr>
          <p:cNvPr id="20" name="Picture 19">
            <a:extLst>
              <a:ext uri="{FF2B5EF4-FFF2-40B4-BE49-F238E27FC236}">
                <a16:creationId xmlns:a16="http://schemas.microsoft.com/office/drawing/2014/main" id="{1FC629A0-0D41-2846-9141-371A1FF3C13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66172" y="1886256"/>
            <a:ext cx="360000" cy="360000"/>
          </a:xfrm>
          <a:prstGeom prst="rect">
            <a:avLst/>
          </a:prstGeom>
        </p:spPr>
      </p:pic>
      <p:pic>
        <p:nvPicPr>
          <p:cNvPr id="25" name="Picture 24">
            <a:extLst>
              <a:ext uri="{FF2B5EF4-FFF2-40B4-BE49-F238E27FC236}">
                <a16:creationId xmlns:a16="http://schemas.microsoft.com/office/drawing/2014/main" id="{60E6665E-F96E-9A4F-880F-0E805105101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66172" y="2631939"/>
            <a:ext cx="360000" cy="360000"/>
          </a:xfrm>
          <a:prstGeom prst="rect">
            <a:avLst/>
          </a:prstGeom>
        </p:spPr>
      </p:pic>
      <p:pic>
        <p:nvPicPr>
          <p:cNvPr id="27" name="Picture 26">
            <a:extLst>
              <a:ext uri="{FF2B5EF4-FFF2-40B4-BE49-F238E27FC236}">
                <a16:creationId xmlns:a16="http://schemas.microsoft.com/office/drawing/2014/main" id="{74AF27E1-B8A2-6F4A-BE6F-C44E47D53C83}"/>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66172" y="2259915"/>
            <a:ext cx="360000" cy="360000"/>
          </a:xfrm>
          <a:prstGeom prst="rect">
            <a:avLst/>
          </a:prstGeom>
        </p:spPr>
      </p:pic>
      <p:pic>
        <p:nvPicPr>
          <p:cNvPr id="29" name="Picture 28">
            <a:extLst>
              <a:ext uri="{FF2B5EF4-FFF2-40B4-BE49-F238E27FC236}">
                <a16:creationId xmlns:a16="http://schemas.microsoft.com/office/drawing/2014/main" id="{D3A30486-77F6-2241-B04F-E6A195AF73BD}"/>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66172" y="3659027"/>
            <a:ext cx="360000" cy="360000"/>
          </a:xfrm>
          <a:prstGeom prst="rect">
            <a:avLst/>
          </a:prstGeom>
        </p:spPr>
      </p:pic>
      <p:pic>
        <p:nvPicPr>
          <p:cNvPr id="31" name="Picture 30">
            <a:extLst>
              <a:ext uri="{FF2B5EF4-FFF2-40B4-BE49-F238E27FC236}">
                <a16:creationId xmlns:a16="http://schemas.microsoft.com/office/drawing/2014/main" id="{CA14AA94-AEBA-E74E-B80E-FC9A5163FA38}"/>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66172" y="4802121"/>
            <a:ext cx="360000" cy="360000"/>
          </a:xfrm>
          <a:prstGeom prst="rect">
            <a:avLst/>
          </a:prstGeom>
        </p:spPr>
      </p:pic>
      <p:pic>
        <p:nvPicPr>
          <p:cNvPr id="33" name="Picture 32">
            <a:extLst>
              <a:ext uri="{FF2B5EF4-FFF2-40B4-BE49-F238E27FC236}">
                <a16:creationId xmlns:a16="http://schemas.microsoft.com/office/drawing/2014/main" id="{0AF66195-7EC7-DB43-8D69-3BA6C67F4DA5}"/>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66172" y="5383214"/>
            <a:ext cx="360000" cy="360000"/>
          </a:xfrm>
          <a:prstGeom prst="rect">
            <a:avLst/>
          </a:prstGeom>
        </p:spPr>
      </p:pic>
      <p:pic>
        <p:nvPicPr>
          <p:cNvPr id="35" name="Picture 34">
            <a:extLst>
              <a:ext uri="{FF2B5EF4-FFF2-40B4-BE49-F238E27FC236}">
                <a16:creationId xmlns:a16="http://schemas.microsoft.com/office/drawing/2014/main" id="{2C96C92C-BFE7-8B41-9F68-47087EE17D67}"/>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66172" y="4193739"/>
            <a:ext cx="360000" cy="360000"/>
          </a:xfrm>
          <a:prstGeom prst="rect">
            <a:avLst/>
          </a:prstGeom>
        </p:spPr>
      </p:pic>
      <p:sp>
        <p:nvSpPr>
          <p:cNvPr id="121" name="TextBox 120">
            <a:extLst>
              <a:ext uri="{FF2B5EF4-FFF2-40B4-BE49-F238E27FC236}">
                <a16:creationId xmlns:a16="http://schemas.microsoft.com/office/drawing/2014/main" id="{15E72C09-ED2A-7D4D-B297-7B48EFB592CA}"/>
              </a:ext>
            </a:extLst>
          </p:cNvPr>
          <p:cNvSpPr txBox="1"/>
          <p:nvPr/>
        </p:nvSpPr>
        <p:spPr>
          <a:xfrm>
            <a:off x="299532" y="5825807"/>
            <a:ext cx="6221392" cy="27699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CA" sz="1200" i="1" dirty="0">
                <a:solidFill>
                  <a:schemeClr val="tx1"/>
                </a:solidFill>
                <a:effectLst/>
                <a:latin typeface="Arial" panose="020B0604020202020204" pitchFamily="34" charset="0"/>
                <a:cs typeface="Arial" panose="020B0604020202020204" pitchFamily="34" charset="0"/>
              </a:rPr>
              <a:t>*Adds the greatest value in this step but can add value in other steps</a:t>
            </a:r>
            <a:endParaRPr lang="en-CA" sz="1200" dirty="0">
              <a:solidFill>
                <a:schemeClr val="tx1"/>
              </a:solidFill>
              <a:effectLst/>
              <a:latin typeface="Arial" panose="020B0604020202020204" pitchFamily="34" charset="0"/>
              <a:cs typeface="Arial" panose="020B0604020202020204" pitchFamily="34" charset="0"/>
            </a:endParaRPr>
          </a:p>
        </p:txBody>
      </p:sp>
      <p:sp>
        <p:nvSpPr>
          <p:cNvPr id="122" name="Slide Number">
            <a:extLst>
              <a:ext uri="{FF2B5EF4-FFF2-40B4-BE49-F238E27FC236}">
                <a16:creationId xmlns:a16="http://schemas.microsoft.com/office/drawing/2014/main" id="{C5215707-4FAF-B141-8CE5-F7452346F718}"/>
              </a:ext>
            </a:extLst>
          </p:cNvPr>
          <p:cNvSpPr txBox="1">
            <a:spLocks/>
          </p:cNvSpPr>
          <p:nvPr/>
        </p:nvSpPr>
        <p:spPr>
          <a:xfrm>
            <a:off x="11527848" y="5826020"/>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r"/>
            <a:fld id="{86CB4B4D-7CA3-9044-876B-883B54F8677D}" type="slidenum">
              <a:rPr lang="en-CA" sz="2000" smtClean="0">
                <a:solidFill>
                  <a:srgbClr val="0F447C"/>
                </a:solidFill>
              </a:rPr>
              <a:pPr algn="r"/>
              <a:t>1</a:t>
            </a:fld>
            <a:endParaRPr lang="en-CA" sz="2000" dirty="0">
              <a:solidFill>
                <a:srgbClr val="0F447C"/>
              </a:solidFill>
            </a:endParaRPr>
          </a:p>
        </p:txBody>
      </p:sp>
      <p:pic>
        <p:nvPicPr>
          <p:cNvPr id="123" name="Picture 122">
            <a:extLst>
              <a:ext uri="{FF2B5EF4-FFF2-40B4-BE49-F238E27FC236}">
                <a16:creationId xmlns:a16="http://schemas.microsoft.com/office/drawing/2014/main" id="{FC574440-EA83-5040-B707-C6721109FFB8}"/>
              </a:ext>
            </a:extLst>
          </p:cNvPr>
          <p:cNvPicPr>
            <a:picLocks noChangeAspect="1"/>
          </p:cNvPicPr>
          <p:nvPr/>
        </p:nvPicPr>
        <p:blipFill>
          <a:blip r:embed="rId16" cstate="print">
            <a:extLst>
              <a:ext uri="{28A0092B-C50C-407E-A947-70E740481C1C}">
                <a14:useLocalDpi xmlns:a14="http://schemas.microsoft.com/office/drawing/2010/main" val="0"/>
              </a:ext>
            </a:extLst>
          </a:blip>
          <a:srcRect/>
          <a:stretch/>
        </p:blipFill>
        <p:spPr>
          <a:xfrm>
            <a:off x="8108197" y="1821861"/>
            <a:ext cx="3609833" cy="3700079"/>
          </a:xfrm>
          <a:prstGeom prst="rect">
            <a:avLst/>
          </a:prstGeom>
        </p:spPr>
      </p:pic>
      <p:sp>
        <p:nvSpPr>
          <p:cNvPr id="39" name="Rectangle 38">
            <a:extLst>
              <a:ext uri="{FF2B5EF4-FFF2-40B4-BE49-F238E27FC236}">
                <a16:creationId xmlns:a16="http://schemas.microsoft.com/office/drawing/2014/main" id="{B6E1B730-7CA9-9A43-A48F-4B6760EDCD85}"/>
              </a:ext>
            </a:extLst>
          </p:cNvPr>
          <p:cNvSpPr/>
          <p:nvPr/>
        </p:nvSpPr>
        <p:spPr>
          <a:xfrm>
            <a:off x="322683" y="512931"/>
            <a:ext cx="8355454" cy="400110"/>
          </a:xfrm>
          <a:prstGeom prst="rect">
            <a:avLst/>
          </a:prstGeom>
        </p:spPr>
        <p:txBody>
          <a:bodyPr wrap="square">
            <a:spAutoFit/>
          </a:bodyPr>
          <a:lstStyle/>
          <a:p>
            <a:r>
              <a:rPr lang="en-CA" sz="2000" b="1" dirty="0">
                <a:solidFill>
                  <a:srgbClr val="0F447C"/>
                </a:solidFill>
                <a:cs typeface="Arial" panose="020B0604020202020204" pitchFamily="34" charset="0"/>
              </a:rPr>
              <a:t>4.2 </a:t>
            </a:r>
            <a:r>
              <a:rPr lang="en-CA" sz="2000" dirty="0">
                <a:solidFill>
                  <a:srgbClr val="264878"/>
                </a:solidFill>
                <a:latin typeface="Helvetica" pitchFamily="2" charset="0"/>
              </a:rPr>
              <a:t>Definitions of forms in which evidence is typically encountered</a:t>
            </a:r>
          </a:p>
        </p:txBody>
      </p:sp>
    </p:spTree>
    <p:extLst>
      <p:ext uri="{BB962C8B-B14F-4D97-AF65-F5344CB8AC3E}">
        <p14:creationId xmlns:p14="http://schemas.microsoft.com/office/powerpoint/2010/main" val="103254169"/>
      </p:ext>
    </p:extLst>
  </p:cSld>
  <p:clrMapOvr>
    <a:masterClrMapping/>
  </p:clrMapOvr>
  <p:transition spd="med"/>
</p:sld>
</file>

<file path=ppt/theme/theme1.xml><?xml version="1.0" encoding="utf-8"?>
<a:theme xmlns:a="http://schemas.openxmlformats.org/drawingml/2006/main" name="2_Blank Presentation">
  <a:themeElements>
    <a:clrScheme name="Oct 26">
      <a:dk1>
        <a:srgbClr val="234776"/>
      </a:dk1>
      <a:lt1>
        <a:srgbClr val="FEFFFE"/>
      </a:lt1>
      <a:dk2>
        <a:srgbClr val="F0F3F5"/>
      </a:dk2>
      <a:lt2>
        <a:srgbClr val="F0F3F5"/>
      </a:lt2>
      <a:accent1>
        <a:srgbClr val="E8F6FA"/>
      </a:accent1>
      <a:accent2>
        <a:srgbClr val="8BD2E5"/>
      </a:accent2>
      <a:accent3>
        <a:srgbClr val="F0F3F5"/>
      </a:accent3>
      <a:accent4>
        <a:srgbClr val="F0F3F5"/>
      </a:accent4>
      <a:accent5>
        <a:srgbClr val="E8F6FA"/>
      </a:accent5>
      <a:accent6>
        <a:srgbClr val="234776"/>
      </a:accent6>
      <a:hlink>
        <a:srgbClr val="234776"/>
      </a:hlink>
      <a:folHlink>
        <a:srgbClr val="234776"/>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Blank Presentation">
  <a:themeElements>
    <a:clrScheme name="2_Blank Presentatio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27018</TotalTime>
  <Words>467</Words>
  <Application>Microsoft Office PowerPoint</Application>
  <PresentationFormat>Widescreen</PresentationFormat>
  <Paragraphs>60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2_Blank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COVID-END Advocating Working Group</dc:title>
  <dc:creator>Lavis, John</dc:creator>
  <cp:lastModifiedBy>Verma, Jennifer</cp:lastModifiedBy>
  <cp:revision>515</cp:revision>
  <cp:lastPrinted>2021-10-15T02:33:08Z</cp:lastPrinted>
  <dcterms:modified xsi:type="dcterms:W3CDTF">2021-12-16T19:47:47Z</dcterms:modified>
</cp:coreProperties>
</file>