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658" r:id="rId2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pos="3908" userDrawn="1">
          <p15:clr>
            <a:srgbClr val="A4A3A4"/>
          </p15:clr>
        </p15:guide>
        <p15:guide id="2" orient="horz" pos="213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erma, Jennifer" initials="VJ" lastIdx="2" clrIdx="0">
    <p:extLst>
      <p:ext uri="{19B8F6BF-5375-455C-9EA6-DF929625EA0E}">
        <p15:presenceInfo xmlns:p15="http://schemas.microsoft.com/office/powerpoint/2012/main" userId="S::vermaj5@mcmaster.ca::78ab9c5b-20fe-416a-ba3c-d7dfe6316fd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BAD1"/>
    <a:srgbClr val="99CC66"/>
    <a:srgbClr val="FFC057"/>
    <a:srgbClr val="1E252B"/>
    <a:srgbClr val="CCE5B2"/>
    <a:srgbClr val="CC76A6"/>
    <a:srgbClr val="FFDEAB"/>
    <a:srgbClr val="B2CCE5"/>
    <a:srgbClr val="6699CC"/>
    <a:srgbClr val="DADF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E7F3F4"/>
          </a:solidFill>
        </a:fill>
      </a:tcStyle>
    </a:wholeTbl>
    <a:band2H>
      <a:tcTxStyle/>
      <a:tcStyle>
        <a:tcBdr/>
        <a:fill>
          <a:solidFill>
            <a:srgbClr val="F3F9FA"/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Col>
    <a:la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CCCD9"/>
          </a:solidFill>
        </a:fill>
      </a:tcStyle>
    </a:wholeTbl>
    <a:band2H>
      <a:tcTxStyle/>
      <a:tcStyle>
        <a:tcBdr/>
        <a:fill>
          <a:solidFill>
            <a:srgbClr val="E7E7ED"/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463"/>
    <p:restoredTop sz="91431"/>
  </p:normalViewPr>
  <p:slideViewPr>
    <p:cSldViewPr snapToGrid="0" snapToObjects="1">
      <p:cViewPr varScale="1">
        <p:scale>
          <a:sx n="100" d="100"/>
          <a:sy n="100" d="100"/>
        </p:scale>
        <p:origin x="664" y="176"/>
      </p:cViewPr>
      <p:guideLst>
        <p:guide pos="3908"/>
        <p:guide orient="horz" pos="2137"/>
      </p:guideLst>
    </p:cSldViewPr>
  </p:slideViewPr>
  <p:notesTextViewPr>
    <p:cViewPr>
      <p:scale>
        <a:sx n="20" d="100"/>
        <a:sy n="20" d="100"/>
      </p:scale>
      <p:origin x="0" y="0"/>
    </p:cViewPr>
  </p:notesTextViewPr>
  <p:notesViewPr>
    <p:cSldViewPr snapToGrid="0" snapToObjects="1">
      <p:cViewPr varScale="1">
        <p:scale>
          <a:sx n="97" d="100"/>
          <a:sy n="97" d="100"/>
        </p:scale>
        <p:origin x="3608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2667326-FF4E-6E4F-8A68-0D5EE00352A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FF6B07B-574C-0849-AF6D-2AA34A277B8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807BE9-0539-434B-A0C4-0E9F489EE244}" type="datetimeFigureOut">
              <a:rPr lang="en-US" smtClean="0"/>
              <a:t>12/14/21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606C95E-7039-544B-A13A-D695C550F9B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99BDF77-90E7-F944-848D-B2E1B164C66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73207D-66C1-A64A-90BC-6A7334802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7253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8" name="Shape 11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j-lt"/>
        <a:ea typeface="+mj-ea"/>
        <a:cs typeface="+mj-cs"/>
        <a:sym typeface="Arial"/>
      </a:defRPr>
    </a:lvl1pPr>
    <a:lvl2pPr indent="2286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2pPr>
    <a:lvl3pPr indent="4572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3pPr>
    <a:lvl4pPr indent="6858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4pPr>
    <a:lvl5pPr indent="9144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5pPr>
    <a:lvl6pPr indent="11430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6pPr>
    <a:lvl7pPr indent="13716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7pPr>
    <a:lvl8pPr indent="16002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8pPr>
    <a:lvl9pPr indent="18288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88020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Title Text"/>
          <p:cNvSpPr txBox="1">
            <a:spLocks noGrp="1"/>
          </p:cNvSpPr>
          <p:nvPr>
            <p:ph type="title"/>
          </p:nvPr>
        </p:nvSpPr>
        <p:spPr>
          <a:xfrm>
            <a:off x="609600" y="1100930"/>
            <a:ext cx="10972800" cy="88027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09600" y="2255839"/>
            <a:ext cx="5386917" cy="639763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spcBef>
                <a:spcPts val="500"/>
              </a:spcBef>
              <a:buSzTx/>
              <a:buNone/>
              <a:defRPr sz="2400" b="1"/>
            </a:lvl1pPr>
            <a:lvl2pPr marL="0" indent="457200">
              <a:spcBef>
                <a:spcPts val="500"/>
              </a:spcBef>
              <a:buSzTx/>
              <a:buNone/>
              <a:defRPr sz="2400" b="1"/>
            </a:lvl2pPr>
            <a:lvl3pPr marL="0" indent="914400">
              <a:spcBef>
                <a:spcPts val="500"/>
              </a:spcBef>
              <a:buSzTx/>
              <a:buNone/>
              <a:defRPr sz="2400" b="1"/>
            </a:lvl3pPr>
            <a:lvl4pPr marL="0" indent="1371600">
              <a:spcBef>
                <a:spcPts val="500"/>
              </a:spcBef>
              <a:buSzTx/>
              <a:buNone/>
              <a:defRPr sz="2400" b="1"/>
            </a:lvl4pPr>
            <a:lvl5pPr marL="0" indent="1828800">
              <a:spcBef>
                <a:spcPts val="500"/>
              </a:spcBef>
              <a:buSzTx/>
              <a:buNone/>
              <a:defRPr sz="24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5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6193369" y="2255839"/>
            <a:ext cx="5389033" cy="639763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spcBef>
                <a:spcPts val="500"/>
              </a:spcBef>
              <a:buSzTx/>
              <a:buNone/>
              <a:defRPr sz="2400" b="1"/>
            </a:lvl1pPr>
          </a:lstStyle>
          <a:p>
            <a:pPr marL="0" indent="0">
              <a:spcBef>
                <a:spcPts val="500"/>
              </a:spcBef>
              <a:buSzTx/>
              <a:buNone/>
              <a:defRPr sz="2400" b="1"/>
            </a:pPr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Author and Dat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600671" y="5304698"/>
            <a:ext cx="10985503" cy="238868"/>
          </a:xfrm>
          <a:prstGeom prst="rect">
            <a:avLst/>
          </a:prstGeom>
          <a:ln w="3175"/>
        </p:spPr>
        <p:txBody>
          <a:bodyPr lIns="17144" tIns="17144" rIns="17144" bIns="17144">
            <a:normAutofit/>
          </a:bodyPr>
          <a:lstStyle>
            <a:lvl1pPr marL="0" indent="0" defTabSz="338454">
              <a:spcBef>
                <a:spcPts val="0"/>
              </a:spcBef>
              <a:buSzTx/>
              <a:buNone/>
              <a:defRPr sz="1476" b="1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Author and Date</a:t>
            </a:r>
          </a:p>
        </p:txBody>
      </p:sp>
      <p:sp>
        <p:nvSpPr>
          <p:cNvPr id="109" name="Presentation Title"/>
          <p:cNvSpPr txBox="1">
            <a:spLocks noGrp="1"/>
          </p:cNvSpPr>
          <p:nvPr>
            <p:ph type="title" hasCustomPrompt="1"/>
          </p:nvPr>
        </p:nvSpPr>
        <p:spPr>
          <a:xfrm>
            <a:off x="603250" y="1822871"/>
            <a:ext cx="10985503" cy="1743076"/>
          </a:xfrm>
          <a:prstGeom prst="rect">
            <a:avLst/>
          </a:prstGeom>
        </p:spPr>
        <p:txBody>
          <a:bodyPr lIns="19050" tIns="19050" rIns="19050" bIns="19050" anchor="b"/>
          <a:lstStyle>
            <a:lvl1pPr algn="l" defTabSz="1219169">
              <a:lnSpc>
                <a:spcPct val="80000"/>
              </a:lnSpc>
              <a:defRPr sz="5800" b="1" spc="-116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Presentation Title</a:t>
            </a:r>
          </a:p>
        </p:txBody>
      </p:sp>
      <p:sp>
        <p:nvSpPr>
          <p:cNvPr id="110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600672" y="3565946"/>
            <a:ext cx="10985501" cy="714376"/>
          </a:xfrm>
          <a:prstGeom prst="rect">
            <a:avLst/>
          </a:prstGeom>
        </p:spPr>
        <p:txBody>
          <a:bodyPr lIns="19050" tIns="19050" rIns="19050" bIns="19050">
            <a:normAutofit/>
          </a:bodyPr>
          <a:lstStyle>
            <a:lvl1pPr marL="0" indent="0" defTabSz="412750">
              <a:spcBef>
                <a:spcPts val="0"/>
              </a:spcBef>
              <a:buSzTx/>
              <a:buNone/>
              <a:defRPr sz="2600" b="1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indent="457200" defTabSz="412750">
              <a:spcBef>
                <a:spcPts val="0"/>
              </a:spcBef>
              <a:buSzTx/>
              <a:buNone/>
              <a:defRPr sz="2600" b="1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indent="914400" defTabSz="412750">
              <a:spcBef>
                <a:spcPts val="0"/>
              </a:spcBef>
              <a:buSzTx/>
              <a:buNone/>
              <a:defRPr sz="2600" b="1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indent="1371600" defTabSz="412750">
              <a:spcBef>
                <a:spcPts val="0"/>
              </a:spcBef>
              <a:buSzTx/>
              <a:buNone/>
              <a:defRPr sz="2600" b="1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indent="1828800" defTabSz="412750">
              <a:spcBef>
                <a:spcPts val="0"/>
              </a:spcBef>
              <a:buSzTx/>
              <a:buNone/>
              <a:defRPr sz="2600" b="1"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r>
              <a:t>Presentation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1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011123" y="5726129"/>
            <a:ext cx="163506" cy="176972"/>
          </a:xfrm>
          <a:prstGeom prst="rect">
            <a:avLst/>
          </a:prstGeom>
        </p:spPr>
        <p:txBody>
          <a:bodyPr lIns="19050" tIns="19050" rIns="19050" bIns="19050" anchor="b"/>
          <a:lstStyle>
            <a:lvl1pPr algn="ctr" defTabSz="292100">
              <a:defRPr sz="900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Relationship Id="rId9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Off val="4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A picture containing rectangle&#10;&#10;Description automatically generated">
            <a:extLst>
              <a:ext uri="{FF2B5EF4-FFF2-40B4-BE49-F238E27FC236}">
                <a16:creationId xmlns:a16="http://schemas.microsoft.com/office/drawing/2014/main" id="{BC4DDD9E-E6D4-7142-B791-885B63EBD7B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9168" b="34122"/>
          <a:stretch/>
        </p:blipFill>
        <p:spPr>
          <a:xfrm flipH="1">
            <a:off x="-7495" y="-178877"/>
            <a:ext cx="12206990" cy="1397436"/>
          </a:xfrm>
          <a:prstGeom prst="rect">
            <a:avLst/>
          </a:prstGeom>
          <a:effectLst>
            <a:outerShdw blurRad="293794" dist="50800" dir="5400000" sx="97000" sy="97000" algn="ctr" rotWithShape="0">
              <a:srgbClr val="000000">
                <a:alpha val="9000"/>
              </a:srgbClr>
            </a:outerShdw>
          </a:effectLst>
        </p:spPr>
      </p:pic>
      <p:pic>
        <p:nvPicPr>
          <p:cNvPr id="9" name="Picture 8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B078C5CC-A4A5-C84A-BFA7-4D55E47AA42F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7158" y="72800"/>
            <a:ext cx="2671581" cy="872213"/>
          </a:xfrm>
          <a:prstGeom prst="rect">
            <a:avLst/>
          </a:prstGeom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406400" y="2149501"/>
            <a:ext cx="11379200" cy="838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/>
          <a:p>
            <a:r>
              <a:rPr dirty="0"/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609600" y="3429000"/>
            <a:ext cx="10972800" cy="26971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/>
          <a:lstStyle/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F496BB2-7866-BD46-98FC-5B168926896D}"/>
              </a:ext>
            </a:extLst>
          </p:cNvPr>
          <p:cNvSpPr/>
          <p:nvPr userDrawn="1"/>
        </p:nvSpPr>
        <p:spPr>
          <a:xfrm>
            <a:off x="0" y="6255214"/>
            <a:ext cx="12192000" cy="600162"/>
          </a:xfrm>
          <a:prstGeom prst="rect">
            <a:avLst/>
          </a:prstGeom>
          <a:solidFill>
            <a:srgbClr val="8BD2E5">
              <a:alpha val="50000"/>
            </a:srgb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3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Arial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AA903B4-86AF-5344-B3AD-F60BEABFBE21}"/>
              </a:ext>
            </a:extLst>
          </p:cNvPr>
          <p:cNvSpPr/>
          <p:nvPr userDrawn="1"/>
        </p:nvSpPr>
        <p:spPr>
          <a:xfrm>
            <a:off x="9333899" y="884378"/>
            <a:ext cx="2765501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300" b="1" i="1" dirty="0">
                <a:solidFill>
                  <a:schemeClr val="tx1"/>
                </a:solidFill>
              </a:rPr>
              <a:t>Note: </a:t>
            </a:r>
            <a:r>
              <a:rPr lang="en-US" sz="1300" i="1" dirty="0">
                <a:solidFill>
                  <a:schemeClr val="tx1"/>
                </a:solidFill>
              </a:rPr>
              <a:t>full version available as PDF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87E7C17-F782-9E40-BC5D-BFA8C9D9703B}"/>
              </a:ext>
            </a:extLst>
          </p:cNvPr>
          <p:cNvSpPr txBox="1"/>
          <p:nvPr userDrawn="1"/>
        </p:nvSpPr>
        <p:spPr>
          <a:xfrm>
            <a:off x="8528858" y="6300125"/>
            <a:ext cx="3630484" cy="53860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r">
              <a:spcAft>
                <a:spcPts val="200"/>
              </a:spcAft>
            </a:pPr>
            <a:r>
              <a:rPr lang="en-CA" sz="800" i="1" dirty="0">
                <a:solidFill>
                  <a:schemeClr val="tx1"/>
                </a:solidFill>
              </a:rPr>
              <a:t> © McMaster Health Forum on behalf McMaster University</a:t>
            </a:r>
          </a:p>
          <a:p>
            <a:pPr algn="r">
              <a:spcAft>
                <a:spcPts val="200"/>
              </a:spcAft>
            </a:pPr>
            <a:r>
              <a:rPr lang="en-CA" sz="800" i="1" dirty="0">
                <a:solidFill>
                  <a:schemeClr val="tx1"/>
                </a:solidFill>
              </a:rPr>
              <a:t>Share freely, give credit, adapt with permission. This work is licensed under</a:t>
            </a:r>
          </a:p>
          <a:p>
            <a:pPr algn="r">
              <a:spcAft>
                <a:spcPts val="200"/>
              </a:spcAft>
            </a:pPr>
            <a:r>
              <a:rPr lang="en-CA" sz="800" i="1" dirty="0">
                <a:solidFill>
                  <a:schemeClr val="tx1"/>
                </a:solidFill>
              </a:rPr>
              <a:t>a Creative Commons Attribution-NoDerivatives 4.0 International License.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EEEDF93-F1B3-FF4E-9DAA-D077512D0159}"/>
              </a:ext>
            </a:extLst>
          </p:cNvPr>
          <p:cNvSpPr txBox="1"/>
          <p:nvPr userDrawn="1"/>
        </p:nvSpPr>
        <p:spPr>
          <a:xfrm>
            <a:off x="173770" y="6301802"/>
            <a:ext cx="1979271" cy="51296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n-CA" sz="8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evidencecommission@mcmaster.ca</a:t>
            </a:r>
          </a:p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n-CA" sz="800" u="non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www.evidencecommission.org</a:t>
            </a:r>
          </a:p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n-CA" sz="800" u="non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@evidencecomm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BF53448-7019-D240-A8FC-227352A375B1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29" y="6353242"/>
            <a:ext cx="122703" cy="122703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19A36BA6-856E-1E47-B0BC-302F298A50D3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30" y="6656188"/>
            <a:ext cx="126293" cy="126293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A1B17162-39D4-A042-9828-13C8F62DBD4D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11" y="6497614"/>
            <a:ext cx="126293" cy="12629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6" r:id="rId2"/>
    <p:sldLayoutId id="2147483659" r:id="rId3"/>
  </p:sldLayoutIdLst>
  <p:transition spd="med"/>
  <p:hf hdr="0" ftr="0" dt="0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254776"/>
          </a:solidFill>
          <a:uFillTx/>
          <a:latin typeface="+mj-lt"/>
          <a:ea typeface="+mj-ea"/>
          <a:cs typeface="+mj-cs"/>
          <a:sym typeface="Arial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254776"/>
          </a:solidFill>
          <a:uFillTx/>
          <a:latin typeface="+mj-lt"/>
          <a:ea typeface="+mj-ea"/>
          <a:cs typeface="+mj-cs"/>
          <a:sym typeface="Arial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254776"/>
          </a:solidFill>
          <a:uFillTx/>
          <a:latin typeface="+mj-lt"/>
          <a:ea typeface="+mj-ea"/>
          <a:cs typeface="+mj-cs"/>
          <a:sym typeface="Arial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254776"/>
          </a:solidFill>
          <a:uFillTx/>
          <a:latin typeface="+mj-lt"/>
          <a:ea typeface="+mj-ea"/>
          <a:cs typeface="+mj-cs"/>
          <a:sym typeface="Arial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254776"/>
          </a:solidFill>
          <a:uFillTx/>
          <a:latin typeface="+mj-lt"/>
          <a:ea typeface="+mj-ea"/>
          <a:cs typeface="+mj-cs"/>
          <a:sym typeface="Arial"/>
        </a:defRPr>
      </a:lvl5pPr>
      <a:lvl6pPr marL="0" marR="0" indent="457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254776"/>
          </a:solidFill>
          <a:uFillTx/>
          <a:latin typeface="+mj-lt"/>
          <a:ea typeface="+mj-ea"/>
          <a:cs typeface="+mj-cs"/>
          <a:sym typeface="Arial"/>
        </a:defRPr>
      </a:lvl6pPr>
      <a:lvl7pPr marL="0" marR="0" indent="914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254776"/>
          </a:solidFill>
          <a:uFillTx/>
          <a:latin typeface="+mj-lt"/>
          <a:ea typeface="+mj-ea"/>
          <a:cs typeface="+mj-cs"/>
          <a:sym typeface="Arial"/>
        </a:defRPr>
      </a:lvl7pPr>
      <a:lvl8pPr marL="0" marR="0" indent="1371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254776"/>
          </a:solidFill>
          <a:uFillTx/>
          <a:latin typeface="+mj-lt"/>
          <a:ea typeface="+mj-ea"/>
          <a:cs typeface="+mj-cs"/>
          <a:sym typeface="Arial"/>
        </a:defRPr>
      </a:lvl8pPr>
      <a:lvl9pPr marL="0" marR="0" indent="18288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254776"/>
          </a:solidFill>
          <a:uFillTx/>
          <a:latin typeface="+mj-lt"/>
          <a:ea typeface="+mj-ea"/>
          <a:cs typeface="+mj-cs"/>
          <a:sym typeface="Arial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20000"/>
        <a:buFontTx/>
        <a:buChar char="▪"/>
        <a:tabLst/>
        <a:defRPr sz="2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1pPr>
      <a:lvl2pPr marL="742950" marR="0" indent="-28575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60000"/>
        <a:buFontTx/>
        <a:buChar char="❑"/>
        <a:tabLst/>
        <a:defRPr sz="2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2pPr>
      <a:lvl3pPr marL="1143000" marR="0" indent="-2286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Tx/>
        <a:buChar char="•"/>
        <a:tabLst/>
        <a:defRPr sz="2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3pPr>
      <a:lvl4pPr marL="1600200" marR="0" indent="-2286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Tx/>
        <a:buChar char="▪"/>
        <a:tabLst/>
        <a:defRPr sz="2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4pPr>
      <a:lvl5pPr marL="2057400" marR="0" indent="-2286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50000"/>
        <a:buFontTx/>
        <a:buChar char="❑"/>
        <a:tabLst/>
        <a:defRPr sz="2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5pPr>
      <a:lvl6pPr marL="2514600" marR="0" indent="-2286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50000"/>
        <a:buFontTx/>
        <a:buChar char="❑"/>
        <a:tabLst/>
        <a:defRPr sz="2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6pPr>
      <a:lvl7pPr marL="2971800" marR="0" indent="-2286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50000"/>
        <a:buFontTx/>
        <a:buChar char="❑"/>
        <a:tabLst/>
        <a:defRPr sz="2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7pPr>
      <a:lvl8pPr marL="3429000" marR="0" indent="-2286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50000"/>
        <a:buFontTx/>
        <a:buChar char="❑"/>
        <a:tabLst/>
        <a:defRPr sz="2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8pPr>
      <a:lvl9pPr marL="3886200" marR="0" indent="-2286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50000"/>
        <a:buFontTx/>
        <a:buChar char="❑"/>
        <a:tabLst/>
        <a:defRPr sz="2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emf"/><Relationship Id="rId13" Type="http://schemas.openxmlformats.org/officeDocument/2006/relationships/image" Target="../media/image16.emf"/><Relationship Id="rId3" Type="http://schemas.openxmlformats.org/officeDocument/2006/relationships/image" Target="../media/image6.emf"/><Relationship Id="rId7" Type="http://schemas.openxmlformats.org/officeDocument/2006/relationships/image" Target="../media/image10.emf"/><Relationship Id="rId12" Type="http://schemas.openxmlformats.org/officeDocument/2006/relationships/image" Target="../media/image15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emf"/><Relationship Id="rId11" Type="http://schemas.openxmlformats.org/officeDocument/2006/relationships/image" Target="../media/image14.emf"/><Relationship Id="rId5" Type="http://schemas.openxmlformats.org/officeDocument/2006/relationships/image" Target="../media/image8.emf"/><Relationship Id="rId10" Type="http://schemas.openxmlformats.org/officeDocument/2006/relationships/image" Target="../media/image13.emf"/><Relationship Id="rId4" Type="http://schemas.openxmlformats.org/officeDocument/2006/relationships/image" Target="../media/image7.emf"/><Relationship Id="rId9" Type="http://schemas.openxmlformats.org/officeDocument/2006/relationships/image" Target="../media/image1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extBox 49">
            <a:extLst>
              <a:ext uri="{FF2B5EF4-FFF2-40B4-BE49-F238E27FC236}">
                <a16:creationId xmlns:a16="http://schemas.microsoft.com/office/drawing/2014/main" id="{6AAC8541-C4F4-DC42-88F0-9A5BDCF53AE3}"/>
              </a:ext>
            </a:extLst>
          </p:cNvPr>
          <p:cNvSpPr txBox="1"/>
          <p:nvPr/>
        </p:nvSpPr>
        <p:spPr>
          <a:xfrm>
            <a:off x="149966" y="2250562"/>
            <a:ext cx="1789746" cy="178510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en-CA" sz="1100" dirty="0">
                <a:solidFill>
                  <a:srgbClr val="0F447C"/>
                </a:solidFill>
                <a:ea typeface="Times New Roman" panose="02020603050405020304" pitchFamily="18" charset="0"/>
              </a:rPr>
              <a:t>Decision-makers need both local evidence (i.e., what has been learned in their own country, state/province or city) and global evidence (i.e., what has been learned around the world, including how it varies by groups and contexts)</a:t>
            </a:r>
            <a:endParaRPr lang="en-US" sz="1100" dirty="0">
              <a:solidFill>
                <a:srgbClr val="0F447C"/>
              </a:solidFill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28CDB39F-F6DA-B342-81CE-8589E295C8FE}"/>
              </a:ext>
            </a:extLst>
          </p:cNvPr>
          <p:cNvSpPr txBox="1"/>
          <p:nvPr/>
        </p:nvSpPr>
        <p:spPr>
          <a:xfrm>
            <a:off x="149966" y="4936298"/>
            <a:ext cx="1789746" cy="93871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en-US" sz="1100" dirty="0">
                <a:solidFill>
                  <a:srgbClr val="0F447C"/>
                </a:solidFill>
              </a:rPr>
              <a:t>Decision-makers may benefit from recommendations that draw on both local and global evidence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77A7A2F9-6EEB-7D4D-9961-BE5A2FD40AD6}"/>
              </a:ext>
            </a:extLst>
          </p:cNvPr>
          <p:cNvSpPr txBox="1"/>
          <p:nvPr/>
        </p:nvSpPr>
        <p:spPr>
          <a:xfrm>
            <a:off x="10212414" y="3342676"/>
            <a:ext cx="1789746" cy="127727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en-CA" sz="1100" dirty="0">
                <a:solidFill>
                  <a:srgbClr val="0F447C"/>
                </a:solidFill>
                <a:ea typeface="Times New Roman" panose="02020603050405020304" pitchFamily="18" charset="0"/>
              </a:rPr>
              <a:t>Local and global evidence may be informed or complemented by other forms of analysis, such as policy, systems and political analysis</a:t>
            </a:r>
            <a:endParaRPr lang="en-US" sz="1100" dirty="0">
              <a:solidFill>
                <a:srgbClr val="0F447C"/>
              </a:solidFill>
            </a:endParaRPr>
          </a:p>
        </p:txBody>
      </p:sp>
      <p:sp>
        <p:nvSpPr>
          <p:cNvPr id="18" name="Slide Number">
            <a:extLst>
              <a:ext uri="{FF2B5EF4-FFF2-40B4-BE49-F238E27FC236}">
                <a16:creationId xmlns:a16="http://schemas.microsoft.com/office/drawing/2014/main" id="{7464C5F7-844F-044A-BB90-CA9C0FA14A03}"/>
              </a:ext>
            </a:extLst>
          </p:cNvPr>
          <p:cNvSpPr txBox="1">
            <a:spLocks/>
          </p:cNvSpPr>
          <p:nvPr/>
        </p:nvSpPr>
        <p:spPr>
          <a:xfrm>
            <a:off x="11527848" y="5826020"/>
            <a:ext cx="618565" cy="470648"/>
          </a:xfrm>
          <a:prstGeom prst="rect">
            <a:avLst/>
          </a:prstGeom>
        </p:spPr>
        <p:txBody>
          <a:bodyPr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Arial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9pPr>
          </a:lstStyle>
          <a:p>
            <a:pPr algn="r"/>
            <a:fld id="{86CB4B4D-7CA3-9044-876B-883B54F8677D}" type="slidenum">
              <a:rPr lang="en-CA" sz="2000" smtClean="0">
                <a:solidFill>
                  <a:srgbClr val="0F447C"/>
                </a:solidFill>
              </a:rPr>
              <a:pPr algn="r"/>
              <a:t>1</a:t>
            </a:fld>
            <a:endParaRPr lang="en-CA" sz="2000" dirty="0">
              <a:solidFill>
                <a:srgbClr val="0F447C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BDAF9CF-BE54-E247-9A55-8D658E6318C8}"/>
              </a:ext>
            </a:extLst>
          </p:cNvPr>
          <p:cNvSpPr/>
          <p:nvPr/>
        </p:nvSpPr>
        <p:spPr>
          <a:xfrm>
            <a:off x="322683" y="512931"/>
            <a:ext cx="835545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000" b="1" dirty="0">
                <a:solidFill>
                  <a:srgbClr val="0F447C"/>
                </a:solidFill>
                <a:cs typeface="Arial" panose="020B0604020202020204" pitchFamily="34" charset="0"/>
              </a:rPr>
              <a:t>4.4 </a:t>
            </a:r>
            <a:r>
              <a:rPr lang="en-CA" sz="2000" dirty="0">
                <a:solidFill>
                  <a:srgbClr val="0F447C"/>
                </a:solidFill>
                <a:cs typeface="Arial" panose="020B0604020202020204" pitchFamily="34" charset="0"/>
              </a:rPr>
              <a:t>Interplay of local and global evidence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BDC1FDB8-45C0-0B46-A546-695C458DD6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3253275"/>
              </p:ext>
            </p:extLst>
          </p:nvPr>
        </p:nvGraphicFramePr>
        <p:xfrm>
          <a:off x="2115623" y="1461679"/>
          <a:ext cx="7883621" cy="460045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716148">
                  <a:extLst>
                    <a:ext uri="{9D8B030D-6E8A-4147-A177-3AD203B41FA5}">
                      <a16:colId xmlns:a16="http://schemas.microsoft.com/office/drawing/2014/main" val="3191202888"/>
                    </a:ext>
                  </a:extLst>
                </a:gridCol>
                <a:gridCol w="1551510">
                  <a:extLst>
                    <a:ext uri="{9D8B030D-6E8A-4147-A177-3AD203B41FA5}">
                      <a16:colId xmlns:a16="http://schemas.microsoft.com/office/drawing/2014/main" val="3679549117"/>
                    </a:ext>
                  </a:extLst>
                </a:gridCol>
                <a:gridCol w="4615963">
                  <a:extLst>
                    <a:ext uri="{9D8B030D-6E8A-4147-A177-3AD203B41FA5}">
                      <a16:colId xmlns:a16="http://schemas.microsoft.com/office/drawing/2014/main" val="4058459656"/>
                    </a:ext>
                  </a:extLst>
                </a:gridCol>
              </a:tblGrid>
              <a:tr h="456974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latin typeface="Helvetica" pitchFamily="2" charset="0"/>
                        </a:rPr>
                        <a:t>Vantage point</a:t>
                      </a:r>
                    </a:p>
                  </a:txBody>
                  <a:tcPr marL="24669" marR="24669" marT="0" marB="0" anchor="ctr">
                    <a:lnL w="19050" cap="flat" cmpd="sng" algn="ctr">
                      <a:solidFill>
                        <a:srgbClr val="8DD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DD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DD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DD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EBF5">
                        <a:alpha val="55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latin typeface="Helvetica" pitchFamily="2" charset="0"/>
                        </a:rPr>
                        <a:t>Vantage point</a:t>
                      </a:r>
                    </a:p>
                  </a:txBody>
                  <a:tcPr marL="24669" marR="24669" marT="0" marB="0" anchor="ctr">
                    <a:lnL w="19050" cap="flat" cmpd="sng" algn="ctr">
                      <a:solidFill>
                        <a:srgbClr val="8DD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DD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DD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DD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EBF5">
                        <a:alpha val="5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latin typeface="Helvetica" pitchFamily="2" charset="0"/>
                        </a:rPr>
                        <a:t>Forms of evidence</a:t>
                      </a:r>
                    </a:p>
                  </a:txBody>
                  <a:tcPr marL="24669" marR="24669" marT="0" marB="0" anchor="ctr">
                    <a:lnL w="19050" cap="flat" cmpd="sng" algn="ctr">
                      <a:solidFill>
                        <a:srgbClr val="8DD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DD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DD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DD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EBF5">
                        <a:alpha val="5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4746743"/>
                  </a:ext>
                </a:extLst>
              </a:tr>
              <a:tr h="138116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200" b="0" i="0" u="none" strike="noStrike" cap="none" spc="0" baseline="0" dirty="0"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Arial"/>
                        </a:rPr>
                        <a:t>Local (national or sub-national) evidence </a:t>
                      </a:r>
                    </a:p>
                    <a:p>
                      <a:pPr algn="r"/>
                      <a:endParaRPr lang="en-CA" sz="1200" dirty="0">
                        <a:effectLst/>
                        <a:latin typeface="Helvetica" pitchFamily="2" charset="0"/>
                      </a:endParaRPr>
                    </a:p>
                  </a:txBody>
                  <a:tcPr marL="24669" marR="24669" marT="0" marB="0" anchor="ctr">
                    <a:lnL w="19050" cap="flat" cmpd="sng" algn="ctr">
                      <a:solidFill>
                        <a:srgbClr val="8DD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DD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DFE2">
                        <a:alpha val="5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050" dirty="0">
                        <a:effectLst/>
                        <a:latin typeface="Helvetica" pitchFamily="2" charset="0"/>
                      </a:endParaRPr>
                    </a:p>
                  </a:txBody>
                  <a:tcPr marL="24669" marR="24669" marT="0" marB="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DD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DD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DFE2">
                        <a:alpha val="5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050" dirty="0">
                        <a:effectLst/>
                        <a:latin typeface="Helvetica" pitchFamily="2" charset="0"/>
                      </a:endParaRPr>
                    </a:p>
                  </a:txBody>
                  <a:tcPr marL="24669" marR="24669" marT="0" marB="0">
                    <a:lnL w="19050" cap="flat" cmpd="sng" algn="ctr">
                      <a:solidFill>
                        <a:srgbClr val="8DD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DD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DD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DFE2">
                        <a:alpha val="5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2040744"/>
                  </a:ext>
                </a:extLst>
              </a:tr>
              <a:tr h="1381160">
                <a:tc>
                  <a:txBody>
                    <a:bodyPr/>
                    <a:lstStyle/>
                    <a:p>
                      <a:pPr algn="r"/>
                      <a:r>
                        <a:rPr lang="en-CA" sz="1200" dirty="0">
                          <a:effectLst/>
                          <a:latin typeface="Helvetica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Global evidence</a:t>
                      </a:r>
                    </a:p>
                  </a:txBody>
                  <a:tcPr marL="24669" marR="24669" marT="0" marB="0" anchor="ctr">
                    <a:lnL w="19050" cap="flat" cmpd="sng" algn="ctr">
                      <a:solidFill>
                        <a:srgbClr val="8DD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050" dirty="0">
                        <a:effectLst/>
                        <a:latin typeface="Helvetica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669" marR="24669" marT="0" marB="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DD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050" dirty="0">
                        <a:effectLst/>
                        <a:latin typeface="Helvetica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669" marR="24669" marT="0" marB="0">
                    <a:lnL w="19050" cap="flat" cmpd="sng" algn="ctr">
                      <a:solidFill>
                        <a:srgbClr val="8DD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DD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46096831"/>
                  </a:ext>
                </a:extLst>
              </a:tr>
              <a:tr h="1381160">
                <a:tc>
                  <a:txBody>
                    <a:bodyPr/>
                    <a:lstStyle/>
                    <a:p>
                      <a:pPr algn="r"/>
                      <a:r>
                        <a:rPr lang="en-CA" sz="1200" dirty="0">
                          <a:effectLst/>
                          <a:latin typeface="Helvetica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Local (national or sub-national) recommendations or evidence support informed by local and global evidence </a:t>
                      </a:r>
                    </a:p>
                  </a:txBody>
                  <a:tcPr marL="24669" marR="24669" marT="0" marB="0" anchor="ctr">
                    <a:lnL w="19050" cap="flat" cmpd="sng" algn="ctr">
                      <a:solidFill>
                        <a:srgbClr val="8DD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DD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DFE2">
                        <a:alpha val="5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050" dirty="0">
                        <a:effectLst/>
                        <a:latin typeface="Helvetica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669" marR="24669" marT="0" marB="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DD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DD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DFE2">
                        <a:alpha val="5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050" dirty="0">
                        <a:effectLst/>
                        <a:latin typeface="Helvetica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669" marR="24669" marT="0" marB="0">
                    <a:lnL w="19050" cap="flat" cmpd="sng" algn="ctr">
                      <a:solidFill>
                        <a:srgbClr val="8DD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DD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DD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DFE2">
                        <a:alpha val="5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7814344"/>
                  </a:ext>
                </a:extLst>
              </a:tr>
            </a:tbl>
          </a:graphicData>
        </a:graphic>
      </p:graphicFrame>
      <p:sp>
        <p:nvSpPr>
          <p:cNvPr id="17" name="TextBox 16">
            <a:extLst>
              <a:ext uri="{FF2B5EF4-FFF2-40B4-BE49-F238E27FC236}">
                <a16:creationId xmlns:a16="http://schemas.microsoft.com/office/drawing/2014/main" id="{6D2323D6-FF3E-F44D-9F0F-C9E313978BE8}"/>
              </a:ext>
            </a:extLst>
          </p:cNvPr>
          <p:cNvSpPr txBox="1"/>
          <p:nvPr/>
        </p:nvSpPr>
        <p:spPr>
          <a:xfrm>
            <a:off x="5350934" y="2692392"/>
            <a:ext cx="888175" cy="55399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ctr"/>
            <a:r>
              <a:rPr lang="en-CA" sz="1000" dirty="0">
                <a:solidFill>
                  <a:schemeClr val="tx1"/>
                </a:solidFill>
                <a:latin typeface="Helvetica" pitchFamily="2" charset="0"/>
              </a:rPr>
              <a:t>Data</a:t>
            </a:r>
          </a:p>
          <a:p>
            <a:pPr algn="ctr"/>
            <a:r>
              <a:rPr lang="en-CA" sz="1000" dirty="0">
                <a:solidFill>
                  <a:schemeClr val="tx1"/>
                </a:solidFill>
                <a:latin typeface="Helvetica" pitchFamily="2" charset="0"/>
              </a:rPr>
              <a:t>analytics</a:t>
            </a:r>
          </a:p>
          <a:p>
            <a:pPr algn="ctr"/>
            <a:endParaRPr lang="en-CA" sz="1000" dirty="0">
              <a:solidFill>
                <a:schemeClr val="tx1"/>
              </a:solidFill>
              <a:latin typeface="Helvetica" pitchFamily="2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0930FBFA-E7CE-6C4D-BB46-E478D54269F3}"/>
              </a:ext>
            </a:extLst>
          </p:cNvPr>
          <p:cNvSpPr txBox="1"/>
          <p:nvPr/>
        </p:nvSpPr>
        <p:spPr>
          <a:xfrm>
            <a:off x="6297551" y="2692392"/>
            <a:ext cx="888175" cy="40011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ctr"/>
            <a:r>
              <a:rPr lang="en-CA" sz="1000" dirty="0">
                <a:solidFill>
                  <a:schemeClr val="tx1"/>
                </a:solidFill>
                <a:latin typeface="Helvetica" pitchFamily="2" charset="0"/>
              </a:rPr>
              <a:t>Modeling</a:t>
            </a:r>
          </a:p>
          <a:p>
            <a:pPr algn="ctr"/>
            <a:endParaRPr lang="en-CA" sz="1000" dirty="0">
              <a:solidFill>
                <a:schemeClr val="tx1"/>
              </a:solidFill>
              <a:latin typeface="Helvetica" pitchFamily="2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C7C54B39-0219-C642-9F20-1558CB7CADAA}"/>
              </a:ext>
            </a:extLst>
          </p:cNvPr>
          <p:cNvSpPr txBox="1"/>
          <p:nvPr/>
        </p:nvSpPr>
        <p:spPr>
          <a:xfrm>
            <a:off x="7244168" y="2692392"/>
            <a:ext cx="888175" cy="40011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ctr"/>
            <a:r>
              <a:rPr lang="en-CA" sz="1000" dirty="0">
                <a:solidFill>
                  <a:schemeClr val="tx1"/>
                </a:solidFill>
                <a:latin typeface="Helvetica" pitchFamily="2" charset="0"/>
              </a:rPr>
              <a:t>Evaluation </a:t>
            </a:r>
          </a:p>
          <a:p>
            <a:pPr algn="ctr"/>
            <a:endParaRPr lang="en-CA" sz="1000" dirty="0">
              <a:solidFill>
                <a:schemeClr val="tx1"/>
              </a:solidFill>
              <a:latin typeface="Helvetica" pitchFamily="2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0C4D3F10-185C-AD45-B9B3-52C5F5497110}"/>
              </a:ext>
            </a:extLst>
          </p:cNvPr>
          <p:cNvSpPr txBox="1"/>
          <p:nvPr/>
        </p:nvSpPr>
        <p:spPr>
          <a:xfrm>
            <a:off x="8090367" y="2692392"/>
            <a:ext cx="1175392" cy="70788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ctr"/>
            <a:r>
              <a:rPr lang="en-CA" sz="1000" dirty="0">
                <a:solidFill>
                  <a:schemeClr val="tx1"/>
                </a:solidFill>
                <a:latin typeface="Helvetica" pitchFamily="2" charset="0"/>
              </a:rPr>
              <a:t>Behavioural/</a:t>
            </a:r>
          </a:p>
          <a:p>
            <a:pPr algn="ctr"/>
            <a:r>
              <a:rPr lang="en-CA" sz="1000" dirty="0">
                <a:solidFill>
                  <a:schemeClr val="tx1"/>
                </a:solidFill>
                <a:latin typeface="Helvetica" pitchFamily="2" charset="0"/>
              </a:rPr>
              <a:t>implementation</a:t>
            </a:r>
          </a:p>
          <a:p>
            <a:pPr algn="ctr"/>
            <a:r>
              <a:rPr lang="en-CA" sz="1000" dirty="0">
                <a:solidFill>
                  <a:schemeClr val="tx1"/>
                </a:solidFill>
                <a:latin typeface="Helvetica" pitchFamily="2" charset="0"/>
              </a:rPr>
              <a:t>research</a:t>
            </a:r>
          </a:p>
          <a:p>
            <a:pPr algn="ctr"/>
            <a:endParaRPr lang="en-CA" sz="1000" dirty="0">
              <a:solidFill>
                <a:schemeClr val="tx1"/>
              </a:solidFill>
              <a:latin typeface="Helvetica" pitchFamily="2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6B5B47D8-2E14-174F-9348-32BEABC77349}"/>
              </a:ext>
            </a:extLst>
          </p:cNvPr>
          <p:cNvSpPr txBox="1"/>
          <p:nvPr/>
        </p:nvSpPr>
        <p:spPr>
          <a:xfrm>
            <a:off x="9137402" y="2692392"/>
            <a:ext cx="888175" cy="55399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ctr"/>
            <a:r>
              <a:rPr lang="en-CA" sz="1000" dirty="0">
                <a:solidFill>
                  <a:schemeClr val="tx1"/>
                </a:solidFill>
                <a:latin typeface="Helvetica" pitchFamily="2" charset="0"/>
              </a:rPr>
              <a:t>Qualitative</a:t>
            </a:r>
          </a:p>
          <a:p>
            <a:pPr algn="ctr"/>
            <a:r>
              <a:rPr lang="en-CA" sz="1000" dirty="0">
                <a:solidFill>
                  <a:schemeClr val="tx1"/>
                </a:solidFill>
                <a:latin typeface="Helvetica" pitchFamily="2" charset="0"/>
              </a:rPr>
              <a:t>insights</a:t>
            </a:r>
          </a:p>
          <a:p>
            <a:pPr algn="ctr"/>
            <a:endParaRPr lang="en-CA" sz="1000" dirty="0">
              <a:solidFill>
                <a:schemeClr val="tx1"/>
              </a:solidFill>
              <a:latin typeface="Helvetica" pitchFamily="2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ADB10A4-DDC6-F246-9948-F32E4C188CE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2430" y="2077371"/>
            <a:ext cx="615021" cy="61502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80D64F0-ACC6-424A-AF38-C4D04583BFF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8993" y="2071885"/>
            <a:ext cx="615021" cy="615021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52F76C60-FC2B-2A48-A972-782A10F2A01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0451" y="2071886"/>
            <a:ext cx="615021" cy="615021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209C5173-BB3C-8E40-B6A7-00C2ED8331F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6235" y="2071886"/>
            <a:ext cx="615021" cy="615021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200742AC-3B48-A84C-A07D-336657F35F2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7068" y="2077371"/>
            <a:ext cx="615021" cy="615021"/>
          </a:xfrm>
          <a:prstGeom prst="rect">
            <a:avLst/>
          </a:prstGeom>
        </p:spPr>
      </p:pic>
      <p:sp>
        <p:nvSpPr>
          <p:cNvPr id="51" name="TextBox 50">
            <a:extLst>
              <a:ext uri="{FF2B5EF4-FFF2-40B4-BE49-F238E27FC236}">
                <a16:creationId xmlns:a16="http://schemas.microsoft.com/office/drawing/2014/main" id="{4B4EBEDF-E231-5643-88ED-C15358AC7C22}"/>
              </a:ext>
            </a:extLst>
          </p:cNvPr>
          <p:cNvSpPr txBox="1"/>
          <p:nvPr/>
        </p:nvSpPr>
        <p:spPr>
          <a:xfrm>
            <a:off x="5350934" y="4108024"/>
            <a:ext cx="888175" cy="55399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ctr"/>
            <a:r>
              <a:rPr lang="en-CA" sz="1000" dirty="0">
                <a:solidFill>
                  <a:schemeClr val="tx1"/>
                </a:solidFill>
                <a:latin typeface="Helvetica" pitchFamily="2" charset="0"/>
              </a:rPr>
              <a:t>Evidence</a:t>
            </a:r>
          </a:p>
          <a:p>
            <a:pPr algn="ctr"/>
            <a:r>
              <a:rPr lang="en-CA" sz="1000" dirty="0">
                <a:solidFill>
                  <a:schemeClr val="tx1"/>
                </a:solidFill>
                <a:latin typeface="Helvetica" pitchFamily="2" charset="0"/>
              </a:rPr>
              <a:t>synthesis</a:t>
            </a:r>
          </a:p>
          <a:p>
            <a:pPr algn="ctr"/>
            <a:endParaRPr lang="en-CA" sz="1000" dirty="0">
              <a:solidFill>
                <a:schemeClr val="tx1"/>
              </a:solidFill>
              <a:latin typeface="Helvetica" pitchFamily="2" charset="0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1215C84F-5551-3C4D-905D-14D6EFFB47FD}"/>
              </a:ext>
            </a:extLst>
          </p:cNvPr>
          <p:cNvSpPr txBox="1"/>
          <p:nvPr/>
        </p:nvSpPr>
        <p:spPr>
          <a:xfrm>
            <a:off x="5255991" y="5490205"/>
            <a:ext cx="1078059" cy="55399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ctr"/>
            <a:r>
              <a:rPr lang="en-CA" sz="1000" dirty="0">
                <a:solidFill>
                  <a:schemeClr val="tx1"/>
                </a:solidFill>
                <a:latin typeface="Helvetica" pitchFamily="2" charset="0"/>
              </a:rPr>
              <a:t>Technology assessments</a:t>
            </a:r>
          </a:p>
          <a:p>
            <a:pPr algn="ctr"/>
            <a:endParaRPr lang="en-CA" sz="1000" dirty="0">
              <a:solidFill>
                <a:schemeClr val="tx1"/>
              </a:solidFill>
              <a:latin typeface="Helvetica" pitchFamily="2" charset="0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1692F160-BB92-CE4A-9032-2C26F20B8EFC}"/>
              </a:ext>
            </a:extLst>
          </p:cNvPr>
          <p:cNvSpPr txBox="1"/>
          <p:nvPr/>
        </p:nvSpPr>
        <p:spPr>
          <a:xfrm>
            <a:off x="6297551" y="5472276"/>
            <a:ext cx="888175" cy="40011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ctr"/>
            <a:r>
              <a:rPr lang="en-CA" sz="1000" dirty="0">
                <a:solidFill>
                  <a:schemeClr val="tx1"/>
                </a:solidFill>
                <a:latin typeface="Helvetica" pitchFamily="2" charset="0"/>
              </a:rPr>
              <a:t>Guidelines</a:t>
            </a:r>
          </a:p>
          <a:p>
            <a:pPr algn="ctr"/>
            <a:endParaRPr lang="en-CA" sz="1000" dirty="0">
              <a:solidFill>
                <a:schemeClr val="tx1"/>
              </a:solidFill>
              <a:latin typeface="Helvetica" pitchFamily="2" charset="0"/>
            </a:endParaRPr>
          </a:p>
        </p:txBody>
      </p:sp>
      <p:pic>
        <p:nvPicPr>
          <p:cNvPr id="61" name="Picture 60">
            <a:extLst>
              <a:ext uri="{FF2B5EF4-FFF2-40B4-BE49-F238E27FC236}">
                <a16:creationId xmlns:a16="http://schemas.microsoft.com/office/drawing/2014/main" id="{5C947EC8-99D9-9140-B5FD-03F7D1E706F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2430" y="4866219"/>
            <a:ext cx="615021" cy="615021"/>
          </a:xfrm>
          <a:prstGeom prst="rect">
            <a:avLst/>
          </a:prstGeom>
        </p:spPr>
      </p:pic>
      <p:pic>
        <p:nvPicPr>
          <p:cNvPr id="64" name="Picture 63">
            <a:extLst>
              <a:ext uri="{FF2B5EF4-FFF2-40B4-BE49-F238E27FC236}">
                <a16:creationId xmlns:a16="http://schemas.microsoft.com/office/drawing/2014/main" id="{A47CB060-6744-9043-BAD0-520D62171EEA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3748" y="4851768"/>
            <a:ext cx="615022" cy="615022"/>
          </a:xfrm>
          <a:prstGeom prst="rect">
            <a:avLst/>
          </a:prstGeom>
        </p:spPr>
      </p:pic>
      <p:pic>
        <p:nvPicPr>
          <p:cNvPr id="67" name="Picture 66">
            <a:extLst>
              <a:ext uri="{FF2B5EF4-FFF2-40B4-BE49-F238E27FC236}">
                <a16:creationId xmlns:a16="http://schemas.microsoft.com/office/drawing/2014/main" id="{E16F0A6A-1790-954B-A4A9-7557D5C787A4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2429" y="3493061"/>
            <a:ext cx="615021" cy="615021"/>
          </a:xfrm>
          <a:prstGeom prst="rect">
            <a:avLst/>
          </a:prstGeom>
        </p:spPr>
      </p:pic>
      <p:pic>
        <p:nvPicPr>
          <p:cNvPr id="69" name="Picture 68">
            <a:extLst>
              <a:ext uri="{FF2B5EF4-FFF2-40B4-BE49-F238E27FC236}">
                <a16:creationId xmlns:a16="http://schemas.microsoft.com/office/drawing/2014/main" id="{00D0382B-0A91-6242-A05A-D15821B61794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5681" y="2021275"/>
            <a:ext cx="1174505" cy="1174505"/>
          </a:xfrm>
          <a:prstGeom prst="rect">
            <a:avLst/>
          </a:prstGeom>
        </p:spPr>
      </p:pic>
      <p:pic>
        <p:nvPicPr>
          <p:cNvPr id="71" name="Picture 70">
            <a:extLst>
              <a:ext uri="{FF2B5EF4-FFF2-40B4-BE49-F238E27FC236}">
                <a16:creationId xmlns:a16="http://schemas.microsoft.com/office/drawing/2014/main" id="{12D753A9-1194-3144-93BD-8972F5681E23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5680" y="3417211"/>
            <a:ext cx="1174505" cy="1174505"/>
          </a:xfrm>
          <a:prstGeom prst="rect">
            <a:avLst/>
          </a:prstGeom>
        </p:spPr>
      </p:pic>
      <p:pic>
        <p:nvPicPr>
          <p:cNvPr id="73" name="Picture 72">
            <a:extLst>
              <a:ext uri="{FF2B5EF4-FFF2-40B4-BE49-F238E27FC236}">
                <a16:creationId xmlns:a16="http://schemas.microsoft.com/office/drawing/2014/main" id="{00CD6D51-BFD2-484F-A525-18B88366E996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5679" y="4798006"/>
            <a:ext cx="1174505" cy="1174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5484286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2_Blank Presentation">
  <a:themeElements>
    <a:clrScheme name="Oct 26">
      <a:dk1>
        <a:srgbClr val="234776"/>
      </a:dk1>
      <a:lt1>
        <a:srgbClr val="FEFFFE"/>
      </a:lt1>
      <a:dk2>
        <a:srgbClr val="F0F3F5"/>
      </a:dk2>
      <a:lt2>
        <a:srgbClr val="F0F3F5"/>
      </a:lt2>
      <a:accent1>
        <a:srgbClr val="E8F6FA"/>
      </a:accent1>
      <a:accent2>
        <a:srgbClr val="8BD2E5"/>
      </a:accent2>
      <a:accent3>
        <a:srgbClr val="F0F3F5"/>
      </a:accent3>
      <a:accent4>
        <a:srgbClr val="F0F3F5"/>
      </a:accent4>
      <a:accent5>
        <a:srgbClr val="E8F6FA"/>
      </a:accent5>
      <a:accent6>
        <a:srgbClr val="234776"/>
      </a:accent6>
      <a:hlink>
        <a:srgbClr val="234776"/>
      </a:hlink>
      <a:folHlink>
        <a:srgbClr val="234776"/>
      </a:folHlink>
    </a:clrScheme>
    <a:fontScheme name="2_Blank Presentation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2_Blank Presentatio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2_Blank Presentation">
  <a:themeElements>
    <a:clrScheme name="2_Blank Presentatio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8F8F8F"/>
      </a:accent3>
      <a:accent4>
        <a:srgbClr val="707070"/>
      </a:accent4>
      <a:accent5>
        <a:srgbClr val="DAEDEF"/>
      </a:accent5>
      <a:accent6>
        <a:srgbClr val="2D2D8A"/>
      </a:accent6>
      <a:hlink>
        <a:srgbClr val="0000FF"/>
      </a:hlink>
      <a:folHlink>
        <a:srgbClr val="FF00FF"/>
      </a:folHlink>
    </a:clrScheme>
    <a:fontScheme name="2_Blank Presentation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2_Blank Presentatio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27018</TotalTime>
  <Words>139</Words>
  <Application>Microsoft Macintosh PowerPoint</Application>
  <PresentationFormat>Widescreen</PresentationFormat>
  <Paragraphs>23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 Light</vt:lpstr>
      <vt:lpstr>Helvetica</vt:lpstr>
      <vt:lpstr>Helvetica Neue</vt:lpstr>
      <vt:lpstr>2_Blank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COVID-END Advocating Working Group</dc:title>
  <dc:creator>Lavis, John</dc:creator>
  <cp:lastModifiedBy>Verma, Jennifer</cp:lastModifiedBy>
  <cp:revision>513</cp:revision>
  <cp:lastPrinted>2021-10-15T02:33:08Z</cp:lastPrinted>
  <dcterms:modified xsi:type="dcterms:W3CDTF">2021-12-14T16:51:18Z</dcterms:modified>
</cp:coreProperties>
</file>