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3"/>
  </p:notesMasterIdLst>
  <p:handoutMasterIdLst>
    <p:handoutMasterId r:id="rId4"/>
  </p:handoutMasterIdLst>
  <p:sldIdLst>
    <p:sldId id="623" r:id="rId2"/>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9pPr>
  </p:defaultTextStyle>
  <p:extLst>
    <p:ext uri="{EFAFB233-063F-42B5-8137-9DF3F51BA10A}">
      <p15:sldGuideLst xmlns:p15="http://schemas.microsoft.com/office/powerpoint/2012/main">
        <p15:guide id="1" pos="3908" userDrawn="1">
          <p15:clr>
            <a:srgbClr val="A4A3A4"/>
          </p15:clr>
        </p15:guide>
        <p15:guide id="2" orient="horz" pos="213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erma, Jennifer" initials="VJ" lastIdx="2" clrIdx="0">
    <p:extLst>
      <p:ext uri="{19B8F6BF-5375-455C-9EA6-DF929625EA0E}">
        <p15:presenceInfo xmlns:p15="http://schemas.microsoft.com/office/powerpoint/2012/main" userId="S::vermaj5@mcmaster.ca::78ab9c5b-20fe-416a-ba3c-d7dfe6316fd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BAD1"/>
    <a:srgbClr val="99CC66"/>
    <a:srgbClr val="FFC057"/>
    <a:srgbClr val="1E252B"/>
    <a:srgbClr val="CCE5B2"/>
    <a:srgbClr val="CC76A6"/>
    <a:srgbClr val="FFDEAB"/>
    <a:srgbClr val="B2CCE5"/>
    <a:srgbClr val="6699CC"/>
    <a:srgbClr val="DADF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E7F3F4"/>
          </a:solidFill>
        </a:fill>
      </a:tcStyle>
    </a:wholeTbl>
    <a:band2H>
      <a:tcTxStyle/>
      <a:tcStyle>
        <a:tcBdr/>
        <a:fill>
          <a:solidFill>
            <a:srgbClr val="F3F9FA"/>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D9"/>
          </a:solidFill>
        </a:fill>
      </a:tcStyle>
    </a:wholeTbl>
    <a:band2H>
      <a:tcTxStyle/>
      <a:tcStyle>
        <a:tcBdr/>
        <a:fill>
          <a:solidFill>
            <a:srgbClr val="E7E7ED"/>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63"/>
    <p:restoredTop sz="91431"/>
  </p:normalViewPr>
  <p:slideViewPr>
    <p:cSldViewPr snapToGrid="0" snapToObjects="1">
      <p:cViewPr varScale="1">
        <p:scale>
          <a:sx n="100" d="100"/>
          <a:sy n="100" d="100"/>
        </p:scale>
        <p:origin x="664" y="168"/>
      </p:cViewPr>
      <p:guideLst>
        <p:guide pos="3908"/>
        <p:guide orient="horz" pos="2137"/>
      </p:guideLst>
    </p:cSldViewPr>
  </p:slideViewPr>
  <p:notesTextViewPr>
    <p:cViewPr>
      <p:scale>
        <a:sx n="20" d="100"/>
        <a:sy n="20" d="100"/>
      </p:scale>
      <p:origin x="0" y="0"/>
    </p:cViewPr>
  </p:notesTextViewPr>
  <p:notesViewPr>
    <p:cSldViewPr snapToGrid="0" snapToObjects="1">
      <p:cViewPr varScale="1">
        <p:scale>
          <a:sx n="97" d="100"/>
          <a:sy n="97" d="100"/>
        </p:scale>
        <p:origin x="360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2667326-FF4E-6E4F-8A68-0D5EE00352A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FF6B07B-574C-0849-AF6D-2AA34A277B8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5807BE9-0539-434B-A0C4-0E9F489EE244}" type="datetimeFigureOut">
              <a:rPr lang="en-US" smtClean="0"/>
              <a:t>12/14/21</a:t>
            </a:fld>
            <a:endParaRPr lang="en-US"/>
          </a:p>
        </p:txBody>
      </p:sp>
      <p:sp>
        <p:nvSpPr>
          <p:cNvPr id="4" name="Footer Placeholder 3">
            <a:extLst>
              <a:ext uri="{FF2B5EF4-FFF2-40B4-BE49-F238E27FC236}">
                <a16:creationId xmlns:a16="http://schemas.microsoft.com/office/drawing/2014/main" id="{0606C95E-7039-544B-A13A-D695C550F9B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99BDF77-90E7-F944-848D-B2E1B164C66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773207D-66C1-A64A-90BC-6A7334802020}" type="slidenum">
              <a:rPr lang="en-US" smtClean="0"/>
              <a:t>‹#›</a:t>
            </a:fld>
            <a:endParaRPr lang="en-US"/>
          </a:p>
        </p:txBody>
      </p:sp>
    </p:spTree>
    <p:extLst>
      <p:ext uri="{BB962C8B-B14F-4D97-AF65-F5344CB8AC3E}">
        <p14:creationId xmlns:p14="http://schemas.microsoft.com/office/powerpoint/2010/main" val="34037253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7" name="Shape 117"/>
          <p:cNvSpPr>
            <a:spLocks noGrp="1" noRot="1" noChangeAspect="1"/>
          </p:cNvSpPr>
          <p:nvPr>
            <p:ph type="sldImg"/>
          </p:nvPr>
        </p:nvSpPr>
        <p:spPr>
          <a:xfrm>
            <a:off x="381000" y="685800"/>
            <a:ext cx="6096000" cy="3429000"/>
          </a:xfrm>
          <a:prstGeom prst="rect">
            <a:avLst/>
          </a:prstGeom>
        </p:spPr>
        <p:txBody>
          <a:bodyPr/>
          <a:lstStyle/>
          <a:p>
            <a:endParaRPr/>
          </a:p>
        </p:txBody>
      </p:sp>
      <p:sp>
        <p:nvSpPr>
          <p:cNvPr id="118" name="Shape 11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Arial"/>
      </a:defRPr>
    </a:lvl1pPr>
    <a:lvl2pPr indent="228600" latinLnBrk="0">
      <a:spcBef>
        <a:spcPts val="400"/>
      </a:spcBef>
      <a:defRPr sz="1200">
        <a:latin typeface="+mj-lt"/>
        <a:ea typeface="+mj-ea"/>
        <a:cs typeface="+mj-cs"/>
        <a:sym typeface="Arial"/>
      </a:defRPr>
    </a:lvl2pPr>
    <a:lvl3pPr indent="457200" latinLnBrk="0">
      <a:spcBef>
        <a:spcPts val="400"/>
      </a:spcBef>
      <a:defRPr sz="1200">
        <a:latin typeface="+mj-lt"/>
        <a:ea typeface="+mj-ea"/>
        <a:cs typeface="+mj-cs"/>
        <a:sym typeface="Arial"/>
      </a:defRPr>
    </a:lvl3pPr>
    <a:lvl4pPr indent="685800" latinLnBrk="0">
      <a:spcBef>
        <a:spcPts val="400"/>
      </a:spcBef>
      <a:defRPr sz="1200">
        <a:latin typeface="+mj-lt"/>
        <a:ea typeface="+mj-ea"/>
        <a:cs typeface="+mj-cs"/>
        <a:sym typeface="Arial"/>
      </a:defRPr>
    </a:lvl4pPr>
    <a:lvl5pPr indent="914400" latinLnBrk="0">
      <a:spcBef>
        <a:spcPts val="400"/>
      </a:spcBef>
      <a:defRPr sz="1200">
        <a:latin typeface="+mj-lt"/>
        <a:ea typeface="+mj-ea"/>
        <a:cs typeface="+mj-cs"/>
        <a:sym typeface="Arial"/>
      </a:defRPr>
    </a:lvl5pPr>
    <a:lvl6pPr indent="1143000" latinLnBrk="0">
      <a:spcBef>
        <a:spcPts val="400"/>
      </a:spcBef>
      <a:defRPr sz="1200">
        <a:latin typeface="+mj-lt"/>
        <a:ea typeface="+mj-ea"/>
        <a:cs typeface="+mj-cs"/>
        <a:sym typeface="Arial"/>
      </a:defRPr>
    </a:lvl6pPr>
    <a:lvl7pPr indent="1371600" latinLnBrk="0">
      <a:spcBef>
        <a:spcPts val="400"/>
      </a:spcBef>
      <a:defRPr sz="1200">
        <a:latin typeface="+mj-lt"/>
        <a:ea typeface="+mj-ea"/>
        <a:cs typeface="+mj-cs"/>
        <a:sym typeface="Arial"/>
      </a:defRPr>
    </a:lvl7pPr>
    <a:lvl8pPr indent="1600200" latinLnBrk="0">
      <a:spcBef>
        <a:spcPts val="400"/>
      </a:spcBef>
      <a:defRPr sz="1200">
        <a:latin typeface="+mj-lt"/>
        <a:ea typeface="+mj-ea"/>
        <a:cs typeface="+mj-cs"/>
        <a:sym typeface="Arial"/>
      </a:defRPr>
    </a:lvl8pPr>
    <a:lvl9pPr indent="1828800" latinLnBrk="0">
      <a:spcBef>
        <a:spcPts val="400"/>
      </a:spcBef>
      <a:defRPr sz="1200">
        <a:latin typeface="+mj-lt"/>
        <a:ea typeface="+mj-ea"/>
        <a:cs typeface="+mj-cs"/>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75641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63" name="Title Text"/>
          <p:cNvSpPr txBox="1">
            <a:spLocks noGrp="1"/>
          </p:cNvSpPr>
          <p:nvPr>
            <p:ph type="title"/>
          </p:nvPr>
        </p:nvSpPr>
        <p:spPr>
          <a:xfrm>
            <a:off x="609600" y="1100930"/>
            <a:ext cx="10972800" cy="880270"/>
          </a:xfrm>
          <a:prstGeom prst="rect">
            <a:avLst/>
          </a:prstGeom>
        </p:spPr>
        <p:txBody>
          <a:bodyPr/>
          <a:lstStyle/>
          <a:p>
            <a:r>
              <a:t>Title Text</a:t>
            </a:r>
          </a:p>
        </p:txBody>
      </p:sp>
      <p:sp>
        <p:nvSpPr>
          <p:cNvPr id="64" name="Body Level One…"/>
          <p:cNvSpPr txBox="1">
            <a:spLocks noGrp="1"/>
          </p:cNvSpPr>
          <p:nvPr>
            <p:ph type="body" sz="quarter" idx="1"/>
          </p:nvPr>
        </p:nvSpPr>
        <p:spPr>
          <a:xfrm>
            <a:off x="609600" y="2255839"/>
            <a:ext cx="5386917" cy="639763"/>
          </a:xfrm>
          <a:prstGeom prst="rect">
            <a:avLst/>
          </a:prstGeom>
        </p:spPr>
        <p:txBody>
          <a:bodyPr anchor="b">
            <a:normAutofit/>
          </a:bodyPr>
          <a:lstStyle>
            <a:lvl1pPr marL="0" indent="0">
              <a:spcBef>
                <a:spcPts val="500"/>
              </a:spcBef>
              <a:buSzTx/>
              <a:buNone/>
              <a:defRPr sz="2400" b="1"/>
            </a:lvl1pPr>
            <a:lvl2pPr marL="0" indent="457200">
              <a:spcBef>
                <a:spcPts val="500"/>
              </a:spcBef>
              <a:buSzTx/>
              <a:buNone/>
              <a:defRPr sz="2400" b="1"/>
            </a:lvl2pPr>
            <a:lvl3pPr marL="0" indent="914400">
              <a:spcBef>
                <a:spcPts val="500"/>
              </a:spcBef>
              <a:buSzTx/>
              <a:buNone/>
              <a:defRPr sz="2400" b="1"/>
            </a:lvl3pPr>
            <a:lvl4pPr marL="0" indent="1371600">
              <a:spcBef>
                <a:spcPts val="500"/>
              </a:spcBef>
              <a:buSzTx/>
              <a:buNone/>
              <a:defRPr sz="2400" b="1"/>
            </a:lvl4pPr>
            <a:lvl5pPr marL="0" indent="1828800">
              <a:spcBef>
                <a:spcPts val="500"/>
              </a:spcBef>
              <a:buSz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65" name="Text Placeholder 4"/>
          <p:cNvSpPr>
            <a:spLocks noGrp="1"/>
          </p:cNvSpPr>
          <p:nvPr>
            <p:ph type="body" sz="quarter" idx="21"/>
          </p:nvPr>
        </p:nvSpPr>
        <p:spPr>
          <a:xfrm>
            <a:off x="6193369" y="2255839"/>
            <a:ext cx="5389033" cy="639763"/>
          </a:xfrm>
          <a:prstGeom prst="rect">
            <a:avLst/>
          </a:prstGeom>
        </p:spPr>
        <p:txBody>
          <a:bodyPr anchor="b">
            <a:normAutofit/>
          </a:bodyPr>
          <a:lstStyle>
            <a:lvl1pPr marL="0" indent="0">
              <a:spcBef>
                <a:spcPts val="500"/>
              </a:spcBef>
              <a:buSzTx/>
              <a:buNone/>
              <a:defRPr sz="2400" b="1"/>
            </a:lvl1pPr>
          </a:lstStyle>
          <a:p>
            <a:pPr marL="0" indent="0">
              <a:spcBef>
                <a:spcPts val="500"/>
              </a:spcBef>
              <a:buSzTx/>
              <a:buNone/>
              <a:defRPr sz="2400" b="1"/>
            </a:pPr>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le">
    <p:spTree>
      <p:nvGrpSpPr>
        <p:cNvPr id="1" name=""/>
        <p:cNvGrpSpPr/>
        <p:nvPr/>
      </p:nvGrpSpPr>
      <p:grpSpPr>
        <a:xfrm>
          <a:off x="0" y="0"/>
          <a:ext cx="0" cy="0"/>
          <a:chOff x="0" y="0"/>
          <a:chExt cx="0" cy="0"/>
        </a:xfrm>
      </p:grpSpPr>
      <p:sp>
        <p:nvSpPr>
          <p:cNvPr id="108" name="Author and Date"/>
          <p:cNvSpPr txBox="1">
            <a:spLocks noGrp="1"/>
          </p:cNvSpPr>
          <p:nvPr>
            <p:ph type="body" sz="quarter" idx="21" hasCustomPrompt="1"/>
          </p:nvPr>
        </p:nvSpPr>
        <p:spPr>
          <a:xfrm>
            <a:off x="600671" y="5304698"/>
            <a:ext cx="10985503" cy="238868"/>
          </a:xfrm>
          <a:prstGeom prst="rect">
            <a:avLst/>
          </a:prstGeom>
          <a:ln w="3175"/>
        </p:spPr>
        <p:txBody>
          <a:bodyPr lIns="17144" tIns="17144" rIns="17144" bIns="17144">
            <a:normAutofit/>
          </a:bodyPr>
          <a:lstStyle>
            <a:lvl1pPr marL="0" indent="0" defTabSz="338454">
              <a:spcBef>
                <a:spcPts val="0"/>
              </a:spcBef>
              <a:buSzTx/>
              <a:buNone/>
              <a:defRPr sz="1476" b="1">
                <a:latin typeface="Helvetica Neue"/>
                <a:ea typeface="Helvetica Neue"/>
                <a:cs typeface="Helvetica Neue"/>
                <a:sym typeface="Helvetica Neue"/>
              </a:defRPr>
            </a:lvl1pPr>
          </a:lstStyle>
          <a:p>
            <a:r>
              <a:t>Author and Date</a:t>
            </a:r>
          </a:p>
        </p:txBody>
      </p:sp>
      <p:sp>
        <p:nvSpPr>
          <p:cNvPr id="109" name="Presentation Title"/>
          <p:cNvSpPr txBox="1">
            <a:spLocks noGrp="1"/>
          </p:cNvSpPr>
          <p:nvPr>
            <p:ph type="title" hasCustomPrompt="1"/>
          </p:nvPr>
        </p:nvSpPr>
        <p:spPr>
          <a:xfrm>
            <a:off x="603250" y="1822871"/>
            <a:ext cx="10985503" cy="1743076"/>
          </a:xfrm>
          <a:prstGeom prst="rect">
            <a:avLst/>
          </a:prstGeom>
        </p:spPr>
        <p:txBody>
          <a:bodyPr lIns="19050" tIns="19050" rIns="19050" bIns="19050" anchor="b"/>
          <a:lstStyle>
            <a:lvl1pPr algn="l" defTabSz="1219169">
              <a:lnSpc>
                <a:spcPct val="80000"/>
              </a:lnSpc>
              <a:defRPr sz="5800" b="1" spc="-116">
                <a:solidFill>
                  <a:srgbClr val="000000"/>
                </a:solidFill>
                <a:latin typeface="Helvetica Neue"/>
                <a:ea typeface="Helvetica Neue"/>
                <a:cs typeface="Helvetica Neue"/>
                <a:sym typeface="Helvetica Neue"/>
              </a:defRPr>
            </a:lvl1pPr>
          </a:lstStyle>
          <a:p>
            <a:r>
              <a:t>Presentation Title</a:t>
            </a:r>
          </a:p>
        </p:txBody>
      </p:sp>
      <p:sp>
        <p:nvSpPr>
          <p:cNvPr id="110" name="Body Level One…"/>
          <p:cNvSpPr txBox="1">
            <a:spLocks noGrp="1"/>
          </p:cNvSpPr>
          <p:nvPr>
            <p:ph type="body" sz="quarter" idx="1" hasCustomPrompt="1"/>
          </p:nvPr>
        </p:nvSpPr>
        <p:spPr>
          <a:xfrm>
            <a:off x="600672" y="3565946"/>
            <a:ext cx="10985501" cy="714376"/>
          </a:xfrm>
          <a:prstGeom prst="rect">
            <a:avLst/>
          </a:prstGeom>
        </p:spPr>
        <p:txBody>
          <a:bodyPr lIns="19050" tIns="19050" rIns="19050" bIns="19050">
            <a:normAutofit/>
          </a:bodyPr>
          <a:lstStyle>
            <a:lvl1pPr marL="0" indent="0" defTabSz="412750">
              <a:spcBef>
                <a:spcPts val="0"/>
              </a:spcBef>
              <a:buSzTx/>
              <a:buNone/>
              <a:defRPr sz="2600" b="1">
                <a:latin typeface="Helvetica Neue"/>
                <a:ea typeface="Helvetica Neue"/>
                <a:cs typeface="Helvetica Neue"/>
                <a:sym typeface="Helvetica Neue"/>
              </a:defRPr>
            </a:lvl1pPr>
            <a:lvl2pPr marL="0" indent="457200" defTabSz="412750">
              <a:spcBef>
                <a:spcPts val="0"/>
              </a:spcBef>
              <a:buSzTx/>
              <a:buNone/>
              <a:defRPr sz="2600" b="1">
                <a:latin typeface="Helvetica Neue"/>
                <a:ea typeface="Helvetica Neue"/>
                <a:cs typeface="Helvetica Neue"/>
                <a:sym typeface="Helvetica Neue"/>
              </a:defRPr>
            </a:lvl2pPr>
            <a:lvl3pPr marL="0" indent="914400" defTabSz="412750">
              <a:spcBef>
                <a:spcPts val="0"/>
              </a:spcBef>
              <a:buSzTx/>
              <a:buNone/>
              <a:defRPr sz="2600" b="1">
                <a:latin typeface="Helvetica Neue"/>
                <a:ea typeface="Helvetica Neue"/>
                <a:cs typeface="Helvetica Neue"/>
                <a:sym typeface="Helvetica Neue"/>
              </a:defRPr>
            </a:lvl3pPr>
            <a:lvl4pPr marL="0" indent="1371600" defTabSz="412750">
              <a:spcBef>
                <a:spcPts val="0"/>
              </a:spcBef>
              <a:buSzTx/>
              <a:buNone/>
              <a:defRPr sz="2600" b="1">
                <a:latin typeface="Helvetica Neue"/>
                <a:ea typeface="Helvetica Neue"/>
                <a:cs typeface="Helvetica Neue"/>
                <a:sym typeface="Helvetica Neue"/>
              </a:defRPr>
            </a:lvl4pPr>
            <a:lvl5pPr marL="0" indent="1828800" defTabSz="412750">
              <a:spcBef>
                <a:spcPts val="0"/>
              </a:spcBef>
              <a:buSzTx/>
              <a:buNone/>
              <a:defRPr sz="2600" b="1">
                <a:latin typeface="Helvetica Neue"/>
                <a:ea typeface="Helvetica Neue"/>
                <a:cs typeface="Helvetica Neue"/>
                <a:sym typeface="Helvetica Neue"/>
              </a:defRPr>
            </a:lvl5pPr>
          </a:lstStyle>
          <a:p>
            <a:r>
              <a:t>Presentation Subtitle</a:t>
            </a:r>
          </a:p>
          <a:p>
            <a:pPr lvl="1"/>
            <a:endParaRPr/>
          </a:p>
          <a:p>
            <a:pPr lvl="2"/>
            <a:endParaRPr/>
          </a:p>
          <a:p>
            <a:pPr lvl="3"/>
            <a:endParaRPr/>
          </a:p>
          <a:p>
            <a:pPr lvl="4"/>
            <a:endParaRPr/>
          </a:p>
        </p:txBody>
      </p:sp>
      <p:sp>
        <p:nvSpPr>
          <p:cNvPr id="111" name="Slide Number"/>
          <p:cNvSpPr txBox="1">
            <a:spLocks noGrp="1"/>
          </p:cNvSpPr>
          <p:nvPr>
            <p:ph type="sldNum" sz="quarter" idx="2"/>
          </p:nvPr>
        </p:nvSpPr>
        <p:spPr>
          <a:xfrm>
            <a:off x="6011123" y="5726129"/>
            <a:ext cx="163506" cy="176972"/>
          </a:xfrm>
          <a:prstGeom prst="rect">
            <a:avLst/>
          </a:prstGeom>
        </p:spPr>
        <p:txBody>
          <a:bodyPr lIns="19050" tIns="19050" rIns="19050" bIns="19050" anchor="b"/>
          <a:lstStyle>
            <a:lvl1pPr algn="ctr" defTabSz="292100">
              <a:defRPr sz="900">
                <a:latin typeface="Helvetica Neue"/>
                <a:ea typeface="Helvetica Neue"/>
                <a:cs typeface="Helvetica Neue"/>
                <a:sym typeface="Helvetica Neue"/>
              </a:defRPr>
            </a:lvl1p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 Id="rId9"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pic>
        <p:nvPicPr>
          <p:cNvPr id="13" name="Picture 12" descr="A picture containing rectangle&#10;&#10;Description automatically generated">
            <a:extLst>
              <a:ext uri="{FF2B5EF4-FFF2-40B4-BE49-F238E27FC236}">
                <a16:creationId xmlns:a16="http://schemas.microsoft.com/office/drawing/2014/main" id="{BC4DDD9E-E6D4-7142-B791-885B63EBD7B6}"/>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t="-9168" b="34122"/>
          <a:stretch/>
        </p:blipFill>
        <p:spPr>
          <a:xfrm flipH="1">
            <a:off x="-7495" y="-178877"/>
            <a:ext cx="12206990" cy="1397436"/>
          </a:xfrm>
          <a:prstGeom prst="rect">
            <a:avLst/>
          </a:prstGeom>
          <a:effectLst>
            <a:outerShdw blurRad="293794" dist="50800" dir="5400000" sx="97000" sy="97000" algn="ctr" rotWithShape="0">
              <a:srgbClr val="000000">
                <a:alpha val="9000"/>
              </a:srgbClr>
            </a:outerShdw>
          </a:effectLst>
        </p:spPr>
      </p:pic>
      <p:pic>
        <p:nvPicPr>
          <p:cNvPr id="9" name="Picture 8" descr="A picture containing text, sign&#10;&#10;Description automatically generated">
            <a:extLst>
              <a:ext uri="{FF2B5EF4-FFF2-40B4-BE49-F238E27FC236}">
                <a16:creationId xmlns:a16="http://schemas.microsoft.com/office/drawing/2014/main" id="{B078C5CC-A4A5-C84A-BFA7-4D55E47AA42F}"/>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427158" y="72800"/>
            <a:ext cx="2671581" cy="872213"/>
          </a:xfrm>
          <a:prstGeom prst="rect">
            <a:avLst/>
          </a:prstGeom>
        </p:spPr>
      </p:pic>
      <p:sp>
        <p:nvSpPr>
          <p:cNvPr id="4" name="Title Text"/>
          <p:cNvSpPr txBox="1">
            <a:spLocks noGrp="1"/>
          </p:cNvSpPr>
          <p:nvPr>
            <p:ph type="title"/>
          </p:nvPr>
        </p:nvSpPr>
        <p:spPr>
          <a:xfrm>
            <a:off x="406400" y="2149501"/>
            <a:ext cx="11379200" cy="838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rPr dirty="0"/>
              <a:t>Title Text</a:t>
            </a:r>
          </a:p>
        </p:txBody>
      </p:sp>
      <p:sp>
        <p:nvSpPr>
          <p:cNvPr id="5" name="Body Level One…"/>
          <p:cNvSpPr txBox="1">
            <a:spLocks noGrp="1"/>
          </p:cNvSpPr>
          <p:nvPr>
            <p:ph type="body" idx="1"/>
          </p:nvPr>
        </p:nvSpPr>
        <p:spPr>
          <a:xfrm>
            <a:off x="609600" y="3429000"/>
            <a:ext cx="10972800" cy="26971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8" name="Rectangle 17">
            <a:extLst>
              <a:ext uri="{FF2B5EF4-FFF2-40B4-BE49-F238E27FC236}">
                <a16:creationId xmlns:a16="http://schemas.microsoft.com/office/drawing/2014/main" id="{8F496BB2-7866-BD46-98FC-5B168926896D}"/>
              </a:ext>
            </a:extLst>
          </p:cNvPr>
          <p:cNvSpPr/>
          <p:nvPr userDrawn="1"/>
        </p:nvSpPr>
        <p:spPr>
          <a:xfrm>
            <a:off x="0" y="6255214"/>
            <a:ext cx="12192000" cy="600162"/>
          </a:xfrm>
          <a:prstGeom prst="rect">
            <a:avLst/>
          </a:prstGeom>
          <a:solidFill>
            <a:srgbClr val="8BD2E5">
              <a:alpha val="50000"/>
            </a:srgbClr>
          </a:solidFill>
          <a:ln>
            <a:noFill/>
          </a:ln>
        </p:spPr>
        <p:style>
          <a:lnRef idx="2">
            <a:schemeClr val="accent2"/>
          </a:lnRef>
          <a:fillRef idx="1">
            <a:schemeClr val="lt1"/>
          </a:fillRef>
          <a:effectRef idx="0">
            <a:schemeClr val="accent2"/>
          </a:effectRef>
          <a:fontRef idx="minor">
            <a:schemeClr val="dk1"/>
          </a:fontRef>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3300" b="0" i="0" u="none" strike="noStrike" cap="none" spc="0" normalizeH="0" baseline="0" dirty="0">
              <a:ln>
                <a:noFill/>
              </a:ln>
              <a:solidFill>
                <a:srgbClr val="000000"/>
              </a:solidFill>
              <a:effectLst/>
              <a:uFillTx/>
              <a:latin typeface="+mj-lt"/>
              <a:ea typeface="+mj-ea"/>
              <a:cs typeface="+mj-cs"/>
              <a:sym typeface="Arial"/>
            </a:endParaRPr>
          </a:p>
        </p:txBody>
      </p:sp>
      <p:sp>
        <p:nvSpPr>
          <p:cNvPr id="7" name="Rectangle 6">
            <a:extLst>
              <a:ext uri="{FF2B5EF4-FFF2-40B4-BE49-F238E27FC236}">
                <a16:creationId xmlns:a16="http://schemas.microsoft.com/office/drawing/2014/main" id="{6AA903B4-86AF-5344-B3AD-F60BEABFBE21}"/>
              </a:ext>
            </a:extLst>
          </p:cNvPr>
          <p:cNvSpPr/>
          <p:nvPr userDrawn="1"/>
        </p:nvSpPr>
        <p:spPr>
          <a:xfrm>
            <a:off x="9333899" y="884378"/>
            <a:ext cx="2765501" cy="292388"/>
          </a:xfrm>
          <a:prstGeom prst="rect">
            <a:avLst/>
          </a:prstGeom>
        </p:spPr>
        <p:txBody>
          <a:bodyPr wrap="none">
            <a:spAutoFit/>
          </a:bodyPr>
          <a:lstStyle/>
          <a:p>
            <a:r>
              <a:rPr lang="en-US" sz="1300" b="1" i="1" dirty="0">
                <a:solidFill>
                  <a:schemeClr val="tx1"/>
                </a:solidFill>
              </a:rPr>
              <a:t>Note: </a:t>
            </a:r>
            <a:r>
              <a:rPr lang="en-US" sz="1300" i="1" dirty="0">
                <a:solidFill>
                  <a:schemeClr val="tx1"/>
                </a:solidFill>
              </a:rPr>
              <a:t>full version available as PDF</a:t>
            </a:r>
          </a:p>
        </p:txBody>
      </p:sp>
      <p:sp>
        <p:nvSpPr>
          <p:cNvPr id="10" name="TextBox 9">
            <a:extLst>
              <a:ext uri="{FF2B5EF4-FFF2-40B4-BE49-F238E27FC236}">
                <a16:creationId xmlns:a16="http://schemas.microsoft.com/office/drawing/2014/main" id="{987E7C17-F782-9E40-BC5D-BFA8C9D9703B}"/>
              </a:ext>
            </a:extLst>
          </p:cNvPr>
          <p:cNvSpPr txBox="1"/>
          <p:nvPr userDrawn="1"/>
        </p:nvSpPr>
        <p:spPr>
          <a:xfrm>
            <a:off x="8528858" y="6300125"/>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dirty="0">
                <a:solidFill>
                  <a:schemeClr val="tx1"/>
                </a:solidFill>
              </a:rPr>
              <a:t> © McMaster Health Forum on behalf McMaster University</a:t>
            </a:r>
          </a:p>
          <a:p>
            <a:pPr algn="r">
              <a:spcAft>
                <a:spcPts val="200"/>
              </a:spcAft>
            </a:pPr>
            <a:r>
              <a:rPr lang="en-CA" sz="800" i="1" dirty="0">
                <a:solidFill>
                  <a:schemeClr val="tx1"/>
                </a:solidFill>
              </a:rPr>
              <a:t>Share freely, give credit, adapt with permission. This work is licensed under</a:t>
            </a:r>
          </a:p>
          <a:p>
            <a:pPr algn="r">
              <a:spcAft>
                <a:spcPts val="200"/>
              </a:spcAft>
            </a:pPr>
            <a:r>
              <a:rPr lang="en-CA" sz="800" i="1" dirty="0">
                <a:solidFill>
                  <a:schemeClr val="tx1"/>
                </a:solidFill>
              </a:rPr>
              <a:t>a Creative Commons Attribution-NoDerivatives 4.0 International License.</a:t>
            </a:r>
          </a:p>
        </p:txBody>
      </p:sp>
      <p:sp>
        <p:nvSpPr>
          <p:cNvPr id="11" name="TextBox 10">
            <a:extLst>
              <a:ext uri="{FF2B5EF4-FFF2-40B4-BE49-F238E27FC236}">
                <a16:creationId xmlns:a16="http://schemas.microsoft.com/office/drawing/2014/main" id="{1EEEDF93-F1B3-FF4E-9DAA-D077512D0159}"/>
              </a:ext>
            </a:extLst>
          </p:cNvPr>
          <p:cNvSpPr txBox="1"/>
          <p:nvPr userDrawn="1"/>
        </p:nvSpPr>
        <p:spPr>
          <a:xfrm>
            <a:off x="173770" y="6301802"/>
            <a:ext cx="1979271" cy="51296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nSpc>
                <a:spcPct val="100000"/>
              </a:lnSpc>
              <a:spcAft>
                <a:spcPts val="200"/>
              </a:spcAft>
            </a:pPr>
            <a:r>
              <a:rPr lang="en-CA" sz="800" dirty="0">
                <a:solidFill>
                  <a:schemeClr val="tx1"/>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800" u="none" dirty="0">
                <a:solidFill>
                  <a:schemeClr val="tx1"/>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800" u="none" dirty="0">
                <a:solidFill>
                  <a:schemeClr val="tx1"/>
                </a:solidFill>
                <a:effectLst/>
                <a:latin typeface="Arial" panose="020B0604020202020204" pitchFamily="34" charset="0"/>
                <a:cs typeface="Arial" panose="020B0604020202020204" pitchFamily="34" charset="0"/>
              </a:rPr>
              <a:t>@evidencecomm</a:t>
            </a:r>
          </a:p>
        </p:txBody>
      </p:sp>
      <p:pic>
        <p:nvPicPr>
          <p:cNvPr id="3" name="Picture 2">
            <a:extLst>
              <a:ext uri="{FF2B5EF4-FFF2-40B4-BE49-F238E27FC236}">
                <a16:creationId xmlns:a16="http://schemas.microsoft.com/office/drawing/2014/main" id="{7BF53448-7019-D240-A8FC-227352A375B1}"/>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8829" y="6353242"/>
            <a:ext cx="122703" cy="122703"/>
          </a:xfrm>
          <a:prstGeom prst="rect">
            <a:avLst/>
          </a:prstGeom>
        </p:spPr>
      </p:pic>
      <p:pic>
        <p:nvPicPr>
          <p:cNvPr id="12" name="Picture 11">
            <a:extLst>
              <a:ext uri="{FF2B5EF4-FFF2-40B4-BE49-F238E27FC236}">
                <a16:creationId xmlns:a16="http://schemas.microsoft.com/office/drawing/2014/main" id="{19A36BA6-856E-1E47-B0BC-302F298A50D3}"/>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88830" y="6656188"/>
            <a:ext cx="126293" cy="126293"/>
          </a:xfrm>
          <a:prstGeom prst="rect">
            <a:avLst/>
          </a:prstGeom>
        </p:spPr>
      </p:pic>
      <p:pic>
        <p:nvPicPr>
          <p:cNvPr id="14" name="Picture 13">
            <a:extLst>
              <a:ext uri="{FF2B5EF4-FFF2-40B4-BE49-F238E27FC236}">
                <a16:creationId xmlns:a16="http://schemas.microsoft.com/office/drawing/2014/main" id="{A1B17162-39D4-A042-9828-13C8F62DBD4D}"/>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90711" y="6497614"/>
            <a:ext cx="126293" cy="126293"/>
          </a:xfrm>
          <a:prstGeom prst="rect">
            <a:avLst/>
          </a:prstGeom>
        </p:spPr>
      </p:pic>
    </p:spTree>
  </p:cSld>
  <p:clrMap bg1="lt1" tx1="dk1" bg2="lt2" tx2="dk2" accent1="accent1" accent2="accent2" accent3="accent3" accent4="accent4" accent5="accent5" accent6="accent6" hlink="hlink" folHlink="folHlink"/>
  <p:sldLayoutIdLst>
    <p:sldLayoutId id="2147483654" r:id="rId1"/>
    <p:sldLayoutId id="2147483656" r:id="rId2"/>
    <p:sldLayoutId id="2147483659" r:id="rId3"/>
  </p:sldLayoutIdLst>
  <p:transition spd="med"/>
  <p:hf hdr="0" ftr="0" dt="0"/>
  <p:txStyles>
    <p:titleStyle>
      <a:lvl1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1pPr>
      <a:lvl2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2pPr>
      <a:lvl3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3pPr>
      <a:lvl4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4pPr>
      <a:lvl5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5pPr>
      <a:lvl6pPr marL="0" marR="0" indent="4572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6pPr>
      <a:lvl7pPr marL="0" marR="0" indent="9144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7pPr>
      <a:lvl8pPr marL="0" marR="0" indent="13716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8pPr>
      <a:lvl9pPr marL="0" marR="0" indent="18288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9pPr>
    </p:titleStyle>
    <p:bodyStyle>
      <a:lvl1pPr marL="342900" marR="0" indent="-342900" algn="l" defTabSz="914400" rtl="0" latinLnBrk="0">
        <a:lnSpc>
          <a:spcPct val="100000"/>
        </a:lnSpc>
        <a:spcBef>
          <a:spcPts val="400"/>
        </a:spcBef>
        <a:spcAft>
          <a:spcPts val="0"/>
        </a:spcAft>
        <a:buClrTx/>
        <a:buSzPct val="120000"/>
        <a:buFontTx/>
        <a:buChar char="▪"/>
        <a:tabLst/>
        <a:defRPr sz="2000" b="0" i="0" u="none" strike="noStrike" cap="none" spc="0" baseline="0">
          <a:solidFill>
            <a:srgbClr val="000000"/>
          </a:solidFill>
          <a:uFillTx/>
          <a:latin typeface="+mj-lt"/>
          <a:ea typeface="+mj-ea"/>
          <a:cs typeface="+mj-cs"/>
          <a:sym typeface="Arial"/>
        </a:defRPr>
      </a:lvl1pPr>
      <a:lvl2pPr marL="742950" marR="0" indent="-285750" algn="l" defTabSz="914400" rtl="0" latinLnBrk="0">
        <a:lnSpc>
          <a:spcPct val="100000"/>
        </a:lnSpc>
        <a:spcBef>
          <a:spcPts val="400"/>
        </a:spcBef>
        <a:spcAft>
          <a:spcPts val="0"/>
        </a:spcAft>
        <a:buClrTx/>
        <a:buSzPct val="60000"/>
        <a:buFontTx/>
        <a:buChar char="❑"/>
        <a:tabLst/>
        <a:defRPr sz="2000" b="0" i="0" u="none" strike="noStrike" cap="none" spc="0" baseline="0">
          <a:solidFill>
            <a:srgbClr val="000000"/>
          </a:solidFill>
          <a:uFillTx/>
          <a:latin typeface="+mj-lt"/>
          <a:ea typeface="+mj-ea"/>
          <a:cs typeface="+mj-cs"/>
          <a:sym typeface="Arial"/>
        </a:defRPr>
      </a:lvl2pPr>
      <a:lvl3pPr marL="1143000" marR="0" indent="-228600" algn="l" defTabSz="914400" rtl="0" latinLnBrk="0">
        <a:lnSpc>
          <a:spcPct val="100000"/>
        </a:lnSpc>
        <a:spcBef>
          <a:spcPts val="400"/>
        </a:spcBef>
        <a:spcAft>
          <a:spcPts val="0"/>
        </a:spcAft>
        <a:buClrTx/>
        <a:buSzPct val="100000"/>
        <a:buFontTx/>
        <a:buChar char="•"/>
        <a:tabLst/>
        <a:defRPr sz="2000" b="0" i="0" u="none" strike="noStrike" cap="none" spc="0" baseline="0">
          <a:solidFill>
            <a:srgbClr val="000000"/>
          </a:solidFill>
          <a:uFillTx/>
          <a:latin typeface="+mj-lt"/>
          <a:ea typeface="+mj-ea"/>
          <a:cs typeface="+mj-cs"/>
          <a:sym typeface="Arial"/>
        </a:defRPr>
      </a:lvl3pPr>
      <a:lvl4pPr marL="1600200" marR="0" indent="-228600" algn="l" defTabSz="914400" rtl="0" latinLnBrk="0">
        <a:lnSpc>
          <a:spcPct val="100000"/>
        </a:lnSpc>
        <a:spcBef>
          <a:spcPts val="400"/>
        </a:spcBef>
        <a:spcAft>
          <a:spcPts val="0"/>
        </a:spcAft>
        <a:buClrTx/>
        <a:buSzPct val="100000"/>
        <a:buFontTx/>
        <a:buChar char="▪"/>
        <a:tabLst/>
        <a:defRPr sz="2000" b="0" i="0" u="none" strike="noStrike" cap="none" spc="0" baseline="0">
          <a:solidFill>
            <a:srgbClr val="000000"/>
          </a:solidFill>
          <a:uFillTx/>
          <a:latin typeface="+mj-lt"/>
          <a:ea typeface="+mj-ea"/>
          <a:cs typeface="+mj-cs"/>
          <a:sym typeface="Arial"/>
        </a:defRPr>
      </a:lvl4pPr>
      <a:lvl5pPr marL="20574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5pPr>
      <a:lvl6pPr marL="25146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6pPr>
      <a:lvl7pPr marL="29718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7pPr>
      <a:lvl8pPr marL="34290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8pPr>
      <a:lvl9pPr marL="38862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9pPr>
    </p:bodyStyle>
    <p:otherStyle>
      <a:lvl1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FC68C16-DC6D-C648-B360-CAAE116A662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2135"/>
          <a:stretch/>
        </p:blipFill>
        <p:spPr>
          <a:xfrm>
            <a:off x="1002705" y="1309242"/>
            <a:ext cx="6387144" cy="4955579"/>
          </a:xfrm>
          <a:prstGeom prst="rect">
            <a:avLst/>
          </a:prstGeom>
        </p:spPr>
      </p:pic>
      <p:graphicFrame>
        <p:nvGraphicFramePr>
          <p:cNvPr id="15" name="Table 14">
            <a:extLst>
              <a:ext uri="{FF2B5EF4-FFF2-40B4-BE49-F238E27FC236}">
                <a16:creationId xmlns:a16="http://schemas.microsoft.com/office/drawing/2014/main" id="{BB625277-609F-EE4D-8544-20E04B4BB552}"/>
              </a:ext>
            </a:extLst>
          </p:cNvPr>
          <p:cNvGraphicFramePr>
            <a:graphicFrameLocks noGrp="1"/>
          </p:cNvGraphicFramePr>
          <p:nvPr>
            <p:extLst>
              <p:ext uri="{D42A27DB-BD31-4B8C-83A1-F6EECF244321}">
                <p14:modId xmlns:p14="http://schemas.microsoft.com/office/powerpoint/2010/main" val="140699618"/>
              </p:ext>
            </p:extLst>
          </p:nvPr>
        </p:nvGraphicFramePr>
        <p:xfrm>
          <a:off x="1845177" y="1309242"/>
          <a:ext cx="9270842" cy="4833987"/>
        </p:xfrm>
        <a:graphic>
          <a:graphicData uri="http://schemas.openxmlformats.org/drawingml/2006/table">
            <a:tbl>
              <a:tblPr firstRow="1" firstCol="1" bandRow="1">
                <a:tableStyleId>{9D7B26C5-4107-4FEC-AEDC-1716B250A1EF}</a:tableStyleId>
              </a:tblPr>
              <a:tblGrid>
                <a:gridCol w="2429367">
                  <a:extLst>
                    <a:ext uri="{9D8B030D-6E8A-4147-A177-3AD203B41FA5}">
                      <a16:colId xmlns:a16="http://schemas.microsoft.com/office/drawing/2014/main" val="3518889585"/>
                    </a:ext>
                  </a:extLst>
                </a:gridCol>
                <a:gridCol w="6841475">
                  <a:extLst>
                    <a:ext uri="{9D8B030D-6E8A-4147-A177-3AD203B41FA5}">
                      <a16:colId xmlns:a16="http://schemas.microsoft.com/office/drawing/2014/main" val="1556118637"/>
                    </a:ext>
                  </a:extLst>
                </a:gridCol>
              </a:tblGrid>
              <a:tr h="73466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050" b="1" dirty="0">
                          <a:solidFill>
                            <a:schemeClr val="tx1"/>
                          </a:solidFill>
                          <a:effectLst/>
                        </a:rPr>
                        <a:t>1,460</a:t>
                      </a:r>
                      <a:r>
                        <a:rPr lang="en-CA" sz="1050" b="0" dirty="0">
                          <a:solidFill>
                            <a:schemeClr val="tx1"/>
                          </a:solidFill>
                          <a:effectLst/>
                        </a:rPr>
                        <a:t> recommendations were made, many of which spoke to the ‘levers’ required to bring about change</a:t>
                      </a:r>
                    </a:p>
                  </a:txBody>
                  <a:tcPr marL="24669" marR="24669"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lvl="0" indent="-171450" algn="l">
                        <a:buFont typeface="Arial" panose="020B0604020202020204" pitchFamily="34" charset="0"/>
                        <a:buChar char="•"/>
                      </a:pPr>
                      <a:r>
                        <a:rPr lang="en-CA" sz="900" b="0" dirty="0">
                          <a:solidFill>
                            <a:schemeClr val="tx1"/>
                          </a:solidFill>
                          <a:effectLst/>
                        </a:rPr>
                        <a:t>These levers include a global summit-endorsed strategic framework and an accompanying program of action, voluntary measures such as guidelines, monitoring and improvement approaches, planning and funding mechanisms, technical and financial assistance, new focal points within or involving existing institutions, and legally binding treaties</a:t>
                      </a:r>
                    </a:p>
                  </a:txBody>
                  <a:tcPr marL="24669" marR="24669"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97756734"/>
                  </a:ext>
                </a:extLst>
              </a:tr>
              <a:tr h="941669">
                <a:tc>
                  <a:txBody>
                    <a:bodyPr/>
                    <a:lstStyle/>
                    <a:p>
                      <a:pPr marL="0" indent="0" algn="l">
                        <a:buFont typeface="Arial" panose="020B0604020202020204" pitchFamily="34" charset="0"/>
                        <a:buNone/>
                      </a:pPr>
                      <a:r>
                        <a:rPr lang="en-CA" sz="1050" b="1" dirty="0">
                          <a:solidFill>
                            <a:schemeClr val="tx1"/>
                          </a:solidFill>
                          <a:effectLst/>
                        </a:rPr>
                        <a:t>242</a:t>
                      </a:r>
                      <a:r>
                        <a:rPr lang="en-CA" sz="1050" b="0" dirty="0">
                          <a:solidFill>
                            <a:schemeClr val="tx1"/>
                          </a:solidFill>
                          <a:effectLst/>
                        </a:rPr>
                        <a:t> recommendations spoke to evidence supply (chapter 4)</a:t>
                      </a:r>
                      <a:endParaRPr lang="en-CA" sz="105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4669" marR="24669"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lvl="0" indent="-171450" algn="l">
                        <a:buFont typeface="Arial" panose="020B0604020202020204" pitchFamily="34" charset="0"/>
                        <a:buChar char="•"/>
                      </a:pPr>
                      <a:r>
                        <a:rPr lang="en-CA" sz="900" dirty="0">
                          <a:solidFill>
                            <a:schemeClr val="tx1"/>
                          </a:solidFill>
                          <a:effectLst/>
                        </a:rPr>
                        <a:t>Most of these recommendations called for increasing data collection and sharing, which are a foundation for (but not the same as) data analytics as a form of evidence</a:t>
                      </a:r>
                    </a:p>
                    <a:p>
                      <a:pPr marL="171450" lvl="0" indent="-171450" algn="l">
                        <a:buFont typeface="Arial" panose="020B0604020202020204" pitchFamily="34" charset="0"/>
                        <a:buChar char="•"/>
                      </a:pPr>
                      <a:r>
                        <a:rPr lang="en-CA" sz="900" dirty="0">
                          <a:solidFill>
                            <a:schemeClr val="tx1"/>
                          </a:solidFill>
                          <a:effectLst/>
                        </a:rPr>
                        <a:t>When other forms of evidence were addressed, recommendations tended to call for increasing the flow of new evidence, such as new evaluations, but not to call for improving the signal-to-noise ratio in the flow of such evidence, better using the stock of existing evidence, or combining multiple forms of evidence</a:t>
                      </a:r>
                    </a:p>
                  </a:txBody>
                  <a:tcPr marL="24669" marR="24669"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4263786"/>
                  </a:ext>
                </a:extLst>
              </a:tr>
              <a:tr h="794358">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050" b="1" dirty="0">
                          <a:solidFill>
                            <a:schemeClr val="tx1"/>
                          </a:solidFill>
                          <a:effectLst/>
                        </a:rPr>
                        <a:t>94</a:t>
                      </a:r>
                      <a:r>
                        <a:rPr lang="en-CA" sz="1050" b="0" dirty="0">
                          <a:solidFill>
                            <a:schemeClr val="tx1"/>
                          </a:solidFill>
                          <a:effectLst/>
                        </a:rPr>
                        <a:t> recommendations described the context in which government officials, organizational leaders, professionals and citizens make decisions (chapter 3)</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sz="1050" b="0" dirty="0">
                        <a:solidFill>
                          <a:schemeClr val="tx1"/>
                        </a:solidFill>
                        <a:effectLst/>
                      </a:endParaRPr>
                    </a:p>
                  </a:txBody>
                  <a:tcPr marL="24669" marR="24669"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lvl="0" indent="-171450" algn="l">
                        <a:buFont typeface="Arial" panose="020B0604020202020204" pitchFamily="34" charset="0"/>
                        <a:buChar char="•"/>
                      </a:pPr>
                      <a:r>
                        <a:rPr lang="en-CA" sz="900" dirty="0">
                          <a:solidFill>
                            <a:schemeClr val="tx1"/>
                          </a:solidFill>
                          <a:effectLst/>
                        </a:rPr>
                        <a:t>Only rarely did any of these recommendations address how any of these decision-makers can or should use evidence in addressing societal challenges</a:t>
                      </a:r>
                    </a:p>
                    <a:p>
                      <a:pPr marL="171450" lvl="0" indent="-171450" algn="l">
                        <a:buFont typeface="Arial" panose="020B0604020202020204" pitchFamily="34" charset="0"/>
                        <a:buChar char="•"/>
                      </a:pPr>
                      <a:endParaRPr lang="en-CA" sz="700" dirty="0">
                        <a:solidFill>
                          <a:schemeClr val="tx1"/>
                        </a:solidFill>
                        <a:effectLst/>
                      </a:endParaRPr>
                    </a:p>
                  </a:txBody>
                  <a:tcPr marL="24669" marR="24669"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37220799"/>
                  </a:ext>
                </a:extLst>
              </a:tr>
              <a:tr h="693184">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050" b="1" dirty="0">
                          <a:solidFill>
                            <a:schemeClr val="tx1"/>
                          </a:solidFill>
                          <a:effectLst/>
                        </a:rPr>
                        <a:t>50</a:t>
                      </a:r>
                      <a:r>
                        <a:rPr lang="en-CA" sz="1050" b="0" dirty="0">
                          <a:solidFill>
                            <a:schemeClr val="tx1"/>
                          </a:solidFill>
                          <a:effectLst/>
                        </a:rPr>
                        <a:t> recommendations addressed evidence intermediaries (chapter 5)</a:t>
                      </a:r>
                    </a:p>
                  </a:txBody>
                  <a:tcPr marL="24669" marR="24669"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lvl="0" indent="-171450" algn="l">
                        <a:buFont typeface="Arial" panose="020B0604020202020204" pitchFamily="34" charset="0"/>
                        <a:buChar char="•"/>
                      </a:pPr>
                      <a:r>
                        <a:rPr lang="en-CA" sz="900" dirty="0">
                          <a:solidFill>
                            <a:schemeClr val="tx1"/>
                          </a:solidFill>
                          <a:effectLst/>
                        </a:rPr>
                        <a:t>These recommendations often called for the UN system to better harness its normative role (e.g., guidelines) and its advisory role (e.g., technical assistance to its member states)</a:t>
                      </a:r>
                    </a:p>
                    <a:p>
                      <a:pPr marL="171450" lvl="0" indent="-171450" algn="l">
                        <a:buFont typeface="Arial" panose="020B0604020202020204" pitchFamily="34" charset="0"/>
                        <a:buChar char="•"/>
                      </a:pPr>
                      <a:r>
                        <a:rPr lang="en-CA" sz="900" dirty="0">
                          <a:solidFill>
                            <a:schemeClr val="tx1"/>
                          </a:solidFill>
                          <a:effectLst/>
                        </a:rPr>
                        <a:t>Evidence was rarely made explicit as a necessary underpinning of such roles</a:t>
                      </a:r>
                    </a:p>
                  </a:txBody>
                  <a:tcPr marL="24669" marR="24669"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07360722"/>
                  </a:ext>
                </a:extLst>
              </a:tr>
              <a:tr h="929714">
                <a:tc>
                  <a:txBody>
                    <a:bodyPr/>
                    <a:lstStyle/>
                    <a:p>
                      <a:pPr marL="0" indent="0" algn="l">
                        <a:buFont typeface="Arial" panose="020B0604020202020204" pitchFamily="34" charset="0"/>
                        <a:buNone/>
                      </a:pPr>
                      <a:r>
                        <a:rPr lang="en-CA" sz="1050" b="1" dirty="0">
                          <a:solidFill>
                            <a:schemeClr val="tx1"/>
                          </a:solidFill>
                          <a:effectLst/>
                        </a:rPr>
                        <a:t>28</a:t>
                      </a:r>
                      <a:r>
                        <a:rPr lang="en-CA" sz="1050" b="0" dirty="0">
                          <a:solidFill>
                            <a:schemeClr val="tx1"/>
                          </a:solidFill>
                          <a:effectLst/>
                        </a:rPr>
                        <a:t> recommendations addressed global public goods and distributed capacities (chapter 6)</a:t>
                      </a:r>
                      <a:endParaRPr lang="en-CA" sz="105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4669" marR="24669"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lvl="0" indent="-171450" algn="l">
                        <a:buFont typeface="Arial" panose="020B0604020202020204" pitchFamily="34" charset="0"/>
                        <a:buChar char="•"/>
                      </a:pPr>
                      <a:r>
                        <a:rPr lang="en-CA" sz="900" dirty="0">
                          <a:solidFill>
                            <a:schemeClr val="tx1"/>
                          </a:solidFill>
                          <a:effectLst/>
                        </a:rPr>
                        <a:t>Some global commissions called for a strengthening of the role played by the World Bank in supporting global public goods</a:t>
                      </a:r>
                    </a:p>
                    <a:p>
                      <a:pPr marL="171450" lvl="0" indent="-171450" algn="l">
                        <a:buFont typeface="Arial" panose="020B0604020202020204" pitchFamily="34" charset="0"/>
                        <a:buChar char="•"/>
                      </a:pPr>
                      <a:r>
                        <a:rPr lang="en-CA" sz="900" dirty="0">
                          <a:solidFill>
                            <a:schemeClr val="tx1"/>
                          </a:solidFill>
                          <a:effectLst/>
                        </a:rPr>
                        <a:t>There were almost no mentions of evidence-related public goods or an appropriate division of labour across the levels (e.g., in the UN system) where capacity for evidence use is needed</a:t>
                      </a:r>
                    </a:p>
                  </a:txBody>
                  <a:tcPr marL="24669" marR="24669"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1588183"/>
                  </a:ext>
                </a:extLst>
              </a:tr>
              <a:tr h="734660">
                <a:tc>
                  <a:txBody>
                    <a:bodyPr/>
                    <a:lstStyle/>
                    <a:p>
                      <a:pPr marL="0" indent="0" algn="l">
                        <a:buFont typeface="Arial" panose="020B0604020202020204" pitchFamily="34" charset="0"/>
                        <a:buNone/>
                      </a:pPr>
                      <a:r>
                        <a:rPr lang="en-CA" sz="1050" b="1" dirty="0">
                          <a:solidFill>
                            <a:schemeClr val="tx1"/>
                          </a:solidFill>
                          <a:effectLst/>
                        </a:rPr>
                        <a:t>10</a:t>
                      </a:r>
                      <a:r>
                        <a:rPr lang="en-CA" sz="1050" b="0" dirty="0">
                          <a:solidFill>
                            <a:schemeClr val="tx1"/>
                          </a:solidFill>
                          <a:effectLst/>
                        </a:rPr>
                        <a:t> recommendations spoke to how</a:t>
                      </a:r>
                    </a:p>
                    <a:p>
                      <a:pPr marL="0" indent="0" algn="l">
                        <a:buFont typeface="Arial" panose="020B0604020202020204" pitchFamily="34" charset="0"/>
                        <a:buNone/>
                      </a:pPr>
                      <a:r>
                        <a:rPr lang="en-CA" sz="1050" b="0" dirty="0">
                          <a:solidFill>
                            <a:schemeClr val="tx1"/>
                          </a:solidFill>
                          <a:effectLst/>
                        </a:rPr>
                        <a:t>we understand the nature of societal challenges and approaches to addressing them (chapter 2)</a:t>
                      </a:r>
                      <a:endParaRPr lang="en-CA" sz="105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4669" marR="24669"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lvl="0" indent="-171450" algn="l">
                        <a:buFont typeface="Arial" panose="020B0604020202020204" pitchFamily="34" charset="0"/>
                        <a:buChar char="•"/>
                      </a:pPr>
                      <a:r>
                        <a:rPr lang="en-CA" sz="900" dirty="0">
                          <a:solidFill>
                            <a:schemeClr val="tx1"/>
                          </a:solidFill>
                          <a:effectLst/>
                        </a:rPr>
                        <a:t>The few recommendations spoke to ways of framing a societal challenge so it is more likely to generate action, and to ways of addressing societal challenges so the actions are more likely to generate impacts</a:t>
                      </a:r>
                    </a:p>
                  </a:txBody>
                  <a:tcPr marL="24669" marR="24669"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64938746"/>
                  </a:ext>
                </a:extLst>
              </a:tr>
            </a:tbl>
          </a:graphicData>
        </a:graphic>
      </p:graphicFrame>
      <p:sp>
        <p:nvSpPr>
          <p:cNvPr id="21" name="Rectangle 20">
            <a:extLst>
              <a:ext uri="{FF2B5EF4-FFF2-40B4-BE49-F238E27FC236}">
                <a16:creationId xmlns:a16="http://schemas.microsoft.com/office/drawing/2014/main" id="{97011C88-8685-7D48-B81C-3A14FD062148}"/>
              </a:ext>
            </a:extLst>
          </p:cNvPr>
          <p:cNvSpPr/>
          <p:nvPr/>
        </p:nvSpPr>
        <p:spPr>
          <a:xfrm>
            <a:off x="322682" y="512931"/>
            <a:ext cx="9052965" cy="400110"/>
          </a:xfrm>
          <a:prstGeom prst="rect">
            <a:avLst/>
          </a:prstGeom>
        </p:spPr>
        <p:txBody>
          <a:bodyPr wrap="square">
            <a:spAutoFit/>
          </a:bodyPr>
          <a:lstStyle/>
          <a:p>
            <a:r>
              <a:rPr lang="en-CA" sz="2000" b="1" dirty="0">
                <a:solidFill>
                  <a:srgbClr val="0F447C"/>
                </a:solidFill>
                <a:cs typeface="Arial" panose="020B0604020202020204" pitchFamily="34" charset="0"/>
              </a:rPr>
              <a:t>7.1 </a:t>
            </a:r>
            <a:r>
              <a:rPr lang="en-CA" sz="2000" dirty="0">
                <a:solidFill>
                  <a:srgbClr val="264878"/>
                </a:solidFill>
                <a:latin typeface="Helvetica" pitchFamily="2" charset="0"/>
              </a:rPr>
              <a:t>Insights from an analysis of global-commission recommendations</a:t>
            </a:r>
          </a:p>
        </p:txBody>
      </p:sp>
      <p:sp>
        <p:nvSpPr>
          <p:cNvPr id="6" name="Slide Number">
            <a:extLst>
              <a:ext uri="{FF2B5EF4-FFF2-40B4-BE49-F238E27FC236}">
                <a16:creationId xmlns:a16="http://schemas.microsoft.com/office/drawing/2014/main" id="{374DF029-AA6D-464E-AD58-3EF301A4C6D5}"/>
              </a:ext>
            </a:extLst>
          </p:cNvPr>
          <p:cNvSpPr txBox="1">
            <a:spLocks/>
          </p:cNvSpPr>
          <p:nvPr/>
        </p:nvSpPr>
        <p:spPr>
          <a:xfrm>
            <a:off x="11527848" y="5826020"/>
            <a:ext cx="618565" cy="470648"/>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chemeClr val="bg1"/>
                </a:solidFill>
                <a:effectLst/>
                <a:uFillTx/>
                <a:latin typeface="Arial" panose="020B0604020202020204" pitchFamily="34" charset="0"/>
                <a:ea typeface="+mj-ea"/>
                <a:cs typeface="Arial" panose="020B0604020202020204" pitchFamily="34" charset="0"/>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9pPr>
          </a:lstStyle>
          <a:p>
            <a:pPr algn="r"/>
            <a:fld id="{86CB4B4D-7CA3-9044-876B-883B54F8677D}" type="slidenum">
              <a:rPr lang="en-CA" sz="2000" smtClean="0">
                <a:solidFill>
                  <a:srgbClr val="0F447C"/>
                </a:solidFill>
              </a:rPr>
              <a:pPr algn="r"/>
              <a:t>1</a:t>
            </a:fld>
            <a:endParaRPr lang="en-CA" sz="2000" dirty="0">
              <a:solidFill>
                <a:srgbClr val="0F447C"/>
              </a:solidFill>
            </a:endParaRPr>
          </a:p>
        </p:txBody>
      </p:sp>
    </p:spTree>
    <p:extLst>
      <p:ext uri="{BB962C8B-B14F-4D97-AF65-F5344CB8AC3E}">
        <p14:creationId xmlns:p14="http://schemas.microsoft.com/office/powerpoint/2010/main" val="2210211605"/>
      </p:ext>
    </p:extLst>
  </p:cSld>
  <p:clrMapOvr>
    <a:masterClrMapping/>
  </p:clrMapOvr>
  <p:transition spd="med"/>
</p:sld>
</file>

<file path=ppt/theme/theme1.xml><?xml version="1.0" encoding="utf-8"?>
<a:theme xmlns:a="http://schemas.openxmlformats.org/drawingml/2006/main" name="2_Blank Presentation">
  <a:themeElements>
    <a:clrScheme name="Oct 26">
      <a:dk1>
        <a:srgbClr val="234776"/>
      </a:dk1>
      <a:lt1>
        <a:srgbClr val="FEFFFE"/>
      </a:lt1>
      <a:dk2>
        <a:srgbClr val="F0F3F5"/>
      </a:dk2>
      <a:lt2>
        <a:srgbClr val="F0F3F5"/>
      </a:lt2>
      <a:accent1>
        <a:srgbClr val="E8F6FA"/>
      </a:accent1>
      <a:accent2>
        <a:srgbClr val="8BD2E5"/>
      </a:accent2>
      <a:accent3>
        <a:srgbClr val="F0F3F5"/>
      </a:accent3>
      <a:accent4>
        <a:srgbClr val="F0F3F5"/>
      </a:accent4>
      <a:accent5>
        <a:srgbClr val="E8F6FA"/>
      </a:accent5>
      <a:accent6>
        <a:srgbClr val="234776"/>
      </a:accent6>
      <a:hlink>
        <a:srgbClr val="234776"/>
      </a:hlink>
      <a:folHlink>
        <a:srgbClr val="234776"/>
      </a:folHlink>
    </a:clrScheme>
    <a:fontScheme name="2_Blank Presentation">
      <a:majorFont>
        <a:latin typeface="Arial"/>
        <a:ea typeface="Arial"/>
        <a:cs typeface="Arial"/>
      </a:majorFont>
      <a:minorFont>
        <a:latin typeface="Helvetica"/>
        <a:ea typeface="Helvetica"/>
        <a:cs typeface="Helvetica"/>
      </a:minorFont>
    </a:fontScheme>
    <a:fmtScheme name="2_Blank Presentat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_Blank Presentation">
  <a:themeElements>
    <a:clrScheme name="2_Blank Presentation">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2_Blank Presentation">
      <a:majorFont>
        <a:latin typeface="Arial"/>
        <a:ea typeface="Arial"/>
        <a:cs typeface="Arial"/>
      </a:majorFont>
      <a:minorFont>
        <a:latin typeface="Helvetica"/>
        <a:ea typeface="Helvetica"/>
        <a:cs typeface="Helvetica"/>
      </a:minorFont>
    </a:fontScheme>
    <a:fmtScheme name="2_Blank Presentat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27019</TotalTime>
  <Words>400</Words>
  <Application>Microsoft Macintosh PowerPoint</Application>
  <PresentationFormat>Widescreen</PresentationFormat>
  <Paragraphs>18</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 Light</vt:lpstr>
      <vt:lpstr>Helvetica</vt:lpstr>
      <vt:lpstr>Helvetica Neue</vt:lpstr>
      <vt:lpstr>Times New Roman</vt:lpstr>
      <vt:lpstr>2_Blank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COVID-END Advocating Working Group</dc:title>
  <dc:creator>Lavis, John</dc:creator>
  <cp:lastModifiedBy>Verma, Jennifer</cp:lastModifiedBy>
  <cp:revision>513</cp:revision>
  <cp:lastPrinted>2021-10-15T02:33:08Z</cp:lastPrinted>
  <dcterms:modified xsi:type="dcterms:W3CDTF">2021-12-14T17:29:38Z</dcterms:modified>
</cp:coreProperties>
</file>