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5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4E3F4-44A3-C54F-915C-1189A8930338}" type="doc">
      <dgm:prSet loTypeId="urn:microsoft.com/office/officeart/2005/8/layout/gear1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196B2B1-0AA1-D945-8204-2A90CB63D03C}">
      <dgm:prSet phldrT="[Text]" custT="1"/>
      <dgm:spPr>
        <a:solidFill>
          <a:srgbClr val="C9EBF5"/>
        </a:solidFill>
        <a:ln>
          <a:solidFill>
            <a:schemeClr val="accent2"/>
          </a:solidFill>
        </a:ln>
      </dgm:spPr>
      <dgm:t>
        <a:bodyPr/>
        <a:lstStyle/>
        <a:p>
          <a:pPr>
            <a:lnSpc>
              <a:spcPts val="1600"/>
            </a:lnSpc>
          </a:pPr>
          <a:r>
            <a:rPr lang="en-US" sz="1600" dirty="0">
              <a:solidFill>
                <a:schemeClr val="tx1"/>
              </a:solidFill>
              <a:latin typeface="Helvetica" pitchFamily="2" charset="0"/>
            </a:rPr>
            <a:t>Examinations of existing evidence syntheses on the many topics addressed by the Evidence Commission </a:t>
          </a:r>
        </a:p>
      </dgm:t>
    </dgm:pt>
    <dgm:pt modelId="{434CCD1F-EE46-4C45-9AC0-EA7337C47400}" type="parTrans" cxnId="{3E83C14A-EE92-D043-9240-4B08111604C6}">
      <dgm:prSet/>
      <dgm:spPr/>
      <dgm:t>
        <a:bodyPr/>
        <a:lstStyle/>
        <a:p>
          <a:endParaRPr lang="en-US"/>
        </a:p>
      </dgm:t>
    </dgm:pt>
    <dgm:pt modelId="{BF868ECA-E22F-B24B-869A-960C7C65019D}" type="sibTrans" cxnId="{3E83C14A-EE92-D043-9240-4B08111604C6}">
      <dgm:prSet/>
      <dgm:spPr>
        <a:solidFill>
          <a:schemeClr val="accent4"/>
        </a:solidFill>
      </dgm:spPr>
      <dgm:t>
        <a:bodyPr/>
        <a:lstStyle/>
        <a:p>
          <a:endParaRPr lang="en-US"/>
        </a:p>
      </dgm:t>
    </dgm:pt>
    <dgm:pt modelId="{1473FFCF-E638-2143-BA61-C1D6ACCEAE97}">
      <dgm:prSet custT="1"/>
      <dgm:spPr>
        <a:solidFill>
          <a:srgbClr val="E5BAD1"/>
        </a:solidFill>
        <a:ln>
          <a:solidFill>
            <a:srgbClr val="CC76A6"/>
          </a:solidFill>
        </a:ln>
      </dgm:spPr>
      <dgm:t>
        <a:bodyPr/>
        <a:lstStyle/>
        <a:p>
          <a:pPr>
            <a:lnSpc>
              <a:spcPts val="1600"/>
            </a:lnSpc>
          </a:pPr>
          <a:r>
            <a:rPr lang="en-US" sz="1200" dirty="0">
              <a:solidFill>
                <a:schemeClr val="tx1"/>
              </a:solidFill>
              <a:latin typeface="Helvetica" pitchFamily="2" charset="0"/>
            </a:rPr>
            <a:t>Analyses of two one-stop shops for evidence syntheses</a:t>
          </a:r>
        </a:p>
      </dgm:t>
    </dgm:pt>
    <dgm:pt modelId="{3E713413-B2F2-EA4D-8A0C-005E87F69141}" type="sibTrans" cxnId="{4487D4A1-BBE7-DF49-AC55-B15305379F9C}">
      <dgm:prSet/>
      <dgm:spPr/>
      <dgm:t>
        <a:bodyPr/>
        <a:lstStyle/>
        <a:p>
          <a:endParaRPr lang="en-US"/>
        </a:p>
      </dgm:t>
    </dgm:pt>
    <dgm:pt modelId="{298CDF82-59B0-8D45-A452-D0C935DD0ACD}" type="parTrans" cxnId="{4487D4A1-BBE7-DF49-AC55-B15305379F9C}">
      <dgm:prSet/>
      <dgm:spPr/>
      <dgm:t>
        <a:bodyPr/>
        <a:lstStyle/>
        <a:p>
          <a:endParaRPr lang="en-US"/>
        </a:p>
      </dgm:t>
    </dgm:pt>
    <dgm:pt modelId="{153637C1-C67D-5E49-8567-DE9157A687A5}">
      <dgm:prSet custT="1"/>
      <dgm:spPr>
        <a:solidFill>
          <a:srgbClr val="FFDEAB"/>
        </a:solidFill>
        <a:ln>
          <a:solidFill>
            <a:srgbClr val="FFC057"/>
          </a:solidFill>
        </a:ln>
      </dgm:spPr>
      <dgm:t>
        <a:bodyPr/>
        <a:lstStyle/>
        <a:p>
          <a:pPr>
            <a:lnSpc>
              <a:spcPts val="1600"/>
            </a:lnSpc>
          </a:pPr>
          <a:r>
            <a:rPr lang="en-US" sz="1200" dirty="0">
              <a:solidFill>
                <a:schemeClr val="tx1"/>
              </a:solidFill>
              <a:latin typeface="Helvetica" pitchFamily="2" charset="0"/>
            </a:rPr>
            <a:t>Analyses of global commissions addressing societal challenges</a:t>
          </a:r>
        </a:p>
      </dgm:t>
    </dgm:pt>
    <dgm:pt modelId="{C6061868-D07A-5C46-ACA3-E0A1DEB421ED}" type="sibTrans" cxnId="{576FAC8C-774F-1E42-AD0F-904EB8E1F5C5}">
      <dgm:prSet/>
      <dgm:spPr>
        <a:solidFill>
          <a:schemeClr val="accent3"/>
        </a:solidFill>
      </dgm:spPr>
      <dgm:t>
        <a:bodyPr/>
        <a:lstStyle/>
        <a:p>
          <a:endParaRPr lang="en-US"/>
        </a:p>
      </dgm:t>
    </dgm:pt>
    <dgm:pt modelId="{22982341-C016-6D4C-B1B5-AEBE9E47F08F}" type="parTrans" cxnId="{576FAC8C-774F-1E42-AD0F-904EB8E1F5C5}">
      <dgm:prSet/>
      <dgm:spPr/>
      <dgm:t>
        <a:bodyPr/>
        <a:lstStyle/>
        <a:p>
          <a:endParaRPr lang="en-US"/>
        </a:p>
      </dgm:t>
    </dgm:pt>
    <dgm:pt modelId="{2D6934D4-5DD3-8944-85BA-18DC50FC7908}" type="pres">
      <dgm:prSet presAssocID="{F8D4E3F4-44A3-C54F-915C-1189A893033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648DA3C-C230-5942-8513-426F909D3375}" type="pres">
      <dgm:prSet presAssocID="{4196B2B1-0AA1-D945-8204-2A90CB63D03C}" presName="gear1" presStyleLbl="node1" presStyleIdx="0" presStyleCnt="3" custLinFactX="-49200" custLinFactNeighborX="-100000" custLinFactNeighborY="-72448">
        <dgm:presLayoutVars>
          <dgm:chMax val="1"/>
          <dgm:bulletEnabled val="1"/>
        </dgm:presLayoutVars>
      </dgm:prSet>
      <dgm:spPr/>
    </dgm:pt>
    <dgm:pt modelId="{4105B87E-153B-0045-B593-D16424BA16F9}" type="pres">
      <dgm:prSet presAssocID="{4196B2B1-0AA1-D945-8204-2A90CB63D03C}" presName="gear1srcNode" presStyleLbl="node1" presStyleIdx="0" presStyleCnt="3"/>
      <dgm:spPr/>
    </dgm:pt>
    <dgm:pt modelId="{0A654650-4739-344B-9C92-68718728B38D}" type="pres">
      <dgm:prSet presAssocID="{4196B2B1-0AA1-D945-8204-2A90CB63D03C}" presName="gear1dstNode" presStyleLbl="node1" presStyleIdx="0" presStyleCnt="3"/>
      <dgm:spPr/>
    </dgm:pt>
    <dgm:pt modelId="{93490436-B5CE-4349-B033-C3D9F4C45B69}" type="pres">
      <dgm:prSet presAssocID="{153637C1-C67D-5E49-8567-DE9157A687A5}" presName="gear2" presStyleLbl="node1" presStyleIdx="1" presStyleCnt="3" custScaleX="110958" custScaleY="109894" custLinFactNeighborX="3508" custLinFactNeighborY="-10501">
        <dgm:presLayoutVars>
          <dgm:chMax val="1"/>
          <dgm:bulletEnabled val="1"/>
        </dgm:presLayoutVars>
      </dgm:prSet>
      <dgm:spPr/>
    </dgm:pt>
    <dgm:pt modelId="{DBC1D125-0C65-BF4F-BF42-946670AB5C59}" type="pres">
      <dgm:prSet presAssocID="{153637C1-C67D-5E49-8567-DE9157A687A5}" presName="gear2srcNode" presStyleLbl="node1" presStyleIdx="1" presStyleCnt="3"/>
      <dgm:spPr/>
    </dgm:pt>
    <dgm:pt modelId="{A5AFAEA5-FBB5-E347-995B-1D5D84379361}" type="pres">
      <dgm:prSet presAssocID="{153637C1-C67D-5E49-8567-DE9157A687A5}" presName="gear2dstNode" presStyleLbl="node1" presStyleIdx="1" presStyleCnt="3"/>
      <dgm:spPr/>
    </dgm:pt>
    <dgm:pt modelId="{0AC5A34E-BFF6-D64B-91D2-76179BA17DBA}" type="pres">
      <dgm:prSet presAssocID="{1473FFCF-E638-2143-BA61-C1D6ACCEAE97}" presName="gear3" presStyleLbl="node1" presStyleIdx="2" presStyleCnt="3" custLinFactNeighborX="20308" custLinFactNeighborY="98010"/>
      <dgm:spPr/>
    </dgm:pt>
    <dgm:pt modelId="{FC600F73-193C-9947-89FC-F1D0BEFB9462}" type="pres">
      <dgm:prSet presAssocID="{1473FFCF-E638-2143-BA61-C1D6ACCEAE97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7523514-15D2-B74E-9498-EACBB94FB220}" type="pres">
      <dgm:prSet presAssocID="{1473FFCF-E638-2143-BA61-C1D6ACCEAE97}" presName="gear3srcNode" presStyleLbl="node1" presStyleIdx="2" presStyleCnt="3"/>
      <dgm:spPr/>
    </dgm:pt>
    <dgm:pt modelId="{43EA3445-79E7-8249-BFB6-FCA465CC5A5D}" type="pres">
      <dgm:prSet presAssocID="{1473FFCF-E638-2143-BA61-C1D6ACCEAE97}" presName="gear3dstNode" presStyleLbl="node1" presStyleIdx="2" presStyleCnt="3"/>
      <dgm:spPr/>
    </dgm:pt>
    <dgm:pt modelId="{0A8D6E8E-3208-184B-9240-953FB8577603}" type="pres">
      <dgm:prSet presAssocID="{BF868ECA-E22F-B24B-869A-960C7C65019D}" presName="connector1" presStyleLbl="sibTrans2D1" presStyleIdx="0" presStyleCnt="3" custAng="10975707" custLinFactX="-28230" custLinFactNeighborX="-100000" custLinFactNeighborY="-51445"/>
      <dgm:spPr/>
    </dgm:pt>
    <dgm:pt modelId="{2C2C512F-635B-F34C-93E9-5AF181984F7A}" type="pres">
      <dgm:prSet presAssocID="{C6061868-D07A-5C46-ACA3-E0A1DEB421ED}" presName="connector2" presStyleLbl="sibTrans2D1" presStyleIdx="1" presStyleCnt="3" custAng="16200000" custLinFactNeighborX="-5279" custLinFactNeighborY="10250"/>
      <dgm:spPr/>
    </dgm:pt>
    <dgm:pt modelId="{4C489746-B6DB-7644-9E59-73D4F73FF709}" type="pres">
      <dgm:prSet presAssocID="{3E713413-B2F2-EA4D-8A0C-005E87F69141}" presName="connector3" presStyleLbl="sibTrans2D1" presStyleIdx="2" presStyleCnt="3" custAng="5725717" custLinFactNeighborX="20261" custLinFactNeighborY="79441"/>
      <dgm:spPr/>
    </dgm:pt>
  </dgm:ptLst>
  <dgm:cxnLst>
    <dgm:cxn modelId="{34B78B02-2174-7A44-A13A-E5475E20835C}" type="presOf" srcId="{153637C1-C67D-5E49-8567-DE9157A687A5}" destId="{93490436-B5CE-4349-B033-C3D9F4C45B69}" srcOrd="0" destOrd="0" presId="urn:microsoft.com/office/officeart/2005/8/layout/gear1"/>
    <dgm:cxn modelId="{49E98108-6BDB-5547-8A52-B2DCFE04B43B}" type="presOf" srcId="{153637C1-C67D-5E49-8567-DE9157A687A5}" destId="{DBC1D125-0C65-BF4F-BF42-946670AB5C59}" srcOrd="1" destOrd="0" presId="urn:microsoft.com/office/officeart/2005/8/layout/gear1"/>
    <dgm:cxn modelId="{BAE59208-9B2E-584F-BEAA-9208C01AC71B}" type="presOf" srcId="{BF868ECA-E22F-B24B-869A-960C7C65019D}" destId="{0A8D6E8E-3208-184B-9240-953FB8577603}" srcOrd="0" destOrd="0" presId="urn:microsoft.com/office/officeart/2005/8/layout/gear1"/>
    <dgm:cxn modelId="{A1BF9828-6958-D64E-BCE4-D165CAB072EF}" type="presOf" srcId="{4196B2B1-0AA1-D945-8204-2A90CB63D03C}" destId="{9648DA3C-C230-5942-8513-426F909D3375}" srcOrd="0" destOrd="0" presId="urn:microsoft.com/office/officeart/2005/8/layout/gear1"/>
    <dgm:cxn modelId="{C2724440-5E37-CE45-BAE6-7DDEA8152B0D}" type="presOf" srcId="{4196B2B1-0AA1-D945-8204-2A90CB63D03C}" destId="{0A654650-4739-344B-9C92-68718728B38D}" srcOrd="2" destOrd="0" presId="urn:microsoft.com/office/officeart/2005/8/layout/gear1"/>
    <dgm:cxn modelId="{3E83C14A-EE92-D043-9240-4B08111604C6}" srcId="{F8D4E3F4-44A3-C54F-915C-1189A8930338}" destId="{4196B2B1-0AA1-D945-8204-2A90CB63D03C}" srcOrd="0" destOrd="0" parTransId="{434CCD1F-EE46-4C45-9AC0-EA7337C47400}" sibTransId="{BF868ECA-E22F-B24B-869A-960C7C65019D}"/>
    <dgm:cxn modelId="{FC7F0066-5BE0-0744-A3CF-3188C49724EC}" type="presOf" srcId="{3E713413-B2F2-EA4D-8A0C-005E87F69141}" destId="{4C489746-B6DB-7644-9E59-73D4F73FF709}" srcOrd="0" destOrd="0" presId="urn:microsoft.com/office/officeart/2005/8/layout/gear1"/>
    <dgm:cxn modelId="{F4349F8B-641D-F64B-9357-2924B2550968}" type="presOf" srcId="{4196B2B1-0AA1-D945-8204-2A90CB63D03C}" destId="{4105B87E-153B-0045-B593-D16424BA16F9}" srcOrd="1" destOrd="0" presId="urn:microsoft.com/office/officeart/2005/8/layout/gear1"/>
    <dgm:cxn modelId="{576FAC8C-774F-1E42-AD0F-904EB8E1F5C5}" srcId="{F8D4E3F4-44A3-C54F-915C-1189A8930338}" destId="{153637C1-C67D-5E49-8567-DE9157A687A5}" srcOrd="1" destOrd="0" parTransId="{22982341-C016-6D4C-B1B5-AEBE9E47F08F}" sibTransId="{C6061868-D07A-5C46-ACA3-E0A1DEB421ED}"/>
    <dgm:cxn modelId="{2DF62096-C8A5-0B49-8895-21837A67C723}" type="presOf" srcId="{1473FFCF-E638-2143-BA61-C1D6ACCEAE97}" destId="{E7523514-15D2-B74E-9498-EACBB94FB220}" srcOrd="2" destOrd="0" presId="urn:microsoft.com/office/officeart/2005/8/layout/gear1"/>
    <dgm:cxn modelId="{2BE7BC99-F4F5-8446-BE9C-B7ADFA11E6AA}" type="presOf" srcId="{1473FFCF-E638-2143-BA61-C1D6ACCEAE97}" destId="{0AC5A34E-BFF6-D64B-91D2-76179BA17DBA}" srcOrd="0" destOrd="0" presId="urn:microsoft.com/office/officeart/2005/8/layout/gear1"/>
    <dgm:cxn modelId="{4487D4A1-BBE7-DF49-AC55-B15305379F9C}" srcId="{F8D4E3F4-44A3-C54F-915C-1189A8930338}" destId="{1473FFCF-E638-2143-BA61-C1D6ACCEAE97}" srcOrd="2" destOrd="0" parTransId="{298CDF82-59B0-8D45-A452-D0C935DD0ACD}" sibTransId="{3E713413-B2F2-EA4D-8A0C-005E87F69141}"/>
    <dgm:cxn modelId="{968CF1AB-25D3-BF4C-9D8C-0A5D89AEA61C}" type="presOf" srcId="{1473FFCF-E638-2143-BA61-C1D6ACCEAE97}" destId="{FC600F73-193C-9947-89FC-F1D0BEFB9462}" srcOrd="1" destOrd="0" presId="urn:microsoft.com/office/officeart/2005/8/layout/gear1"/>
    <dgm:cxn modelId="{5426D5C3-2F2D-9949-A956-9ABE0F819D70}" type="presOf" srcId="{1473FFCF-E638-2143-BA61-C1D6ACCEAE97}" destId="{43EA3445-79E7-8249-BFB6-FCA465CC5A5D}" srcOrd="3" destOrd="0" presId="urn:microsoft.com/office/officeart/2005/8/layout/gear1"/>
    <dgm:cxn modelId="{A4F833C5-7C0B-0949-8A6B-59804DAC55E4}" type="presOf" srcId="{F8D4E3F4-44A3-C54F-915C-1189A8930338}" destId="{2D6934D4-5DD3-8944-85BA-18DC50FC7908}" srcOrd="0" destOrd="0" presId="urn:microsoft.com/office/officeart/2005/8/layout/gear1"/>
    <dgm:cxn modelId="{249E32DD-9AB8-0044-9E90-C53352679787}" type="presOf" srcId="{153637C1-C67D-5E49-8567-DE9157A687A5}" destId="{A5AFAEA5-FBB5-E347-995B-1D5D84379361}" srcOrd="2" destOrd="0" presId="urn:microsoft.com/office/officeart/2005/8/layout/gear1"/>
    <dgm:cxn modelId="{892EA1FE-421A-3342-9C2E-3A4F27DF4E0B}" type="presOf" srcId="{C6061868-D07A-5C46-ACA3-E0A1DEB421ED}" destId="{2C2C512F-635B-F34C-93E9-5AF181984F7A}" srcOrd="0" destOrd="0" presId="urn:microsoft.com/office/officeart/2005/8/layout/gear1"/>
    <dgm:cxn modelId="{591E9B99-D693-134D-8DB5-50072C30C926}" type="presParOf" srcId="{2D6934D4-5DD3-8944-85BA-18DC50FC7908}" destId="{9648DA3C-C230-5942-8513-426F909D3375}" srcOrd="0" destOrd="0" presId="urn:microsoft.com/office/officeart/2005/8/layout/gear1"/>
    <dgm:cxn modelId="{45F594BA-4A5D-C948-8AC7-15399027F213}" type="presParOf" srcId="{2D6934D4-5DD3-8944-85BA-18DC50FC7908}" destId="{4105B87E-153B-0045-B593-D16424BA16F9}" srcOrd="1" destOrd="0" presId="urn:microsoft.com/office/officeart/2005/8/layout/gear1"/>
    <dgm:cxn modelId="{89B4EF18-30E0-8441-99F8-EEBEFE6E625C}" type="presParOf" srcId="{2D6934D4-5DD3-8944-85BA-18DC50FC7908}" destId="{0A654650-4739-344B-9C92-68718728B38D}" srcOrd="2" destOrd="0" presId="urn:microsoft.com/office/officeart/2005/8/layout/gear1"/>
    <dgm:cxn modelId="{D2D5837B-9AD8-2E43-B4AC-CD08EBA9C9AA}" type="presParOf" srcId="{2D6934D4-5DD3-8944-85BA-18DC50FC7908}" destId="{93490436-B5CE-4349-B033-C3D9F4C45B69}" srcOrd="3" destOrd="0" presId="urn:microsoft.com/office/officeart/2005/8/layout/gear1"/>
    <dgm:cxn modelId="{5E7FA42C-AF94-3D40-9C67-A022FC467C69}" type="presParOf" srcId="{2D6934D4-5DD3-8944-85BA-18DC50FC7908}" destId="{DBC1D125-0C65-BF4F-BF42-946670AB5C59}" srcOrd="4" destOrd="0" presId="urn:microsoft.com/office/officeart/2005/8/layout/gear1"/>
    <dgm:cxn modelId="{5E799A21-47D2-F549-9237-5CC69AFD6054}" type="presParOf" srcId="{2D6934D4-5DD3-8944-85BA-18DC50FC7908}" destId="{A5AFAEA5-FBB5-E347-995B-1D5D84379361}" srcOrd="5" destOrd="0" presId="urn:microsoft.com/office/officeart/2005/8/layout/gear1"/>
    <dgm:cxn modelId="{27744845-CADE-6B42-ACEF-74E8BE1EC4BB}" type="presParOf" srcId="{2D6934D4-5DD3-8944-85BA-18DC50FC7908}" destId="{0AC5A34E-BFF6-D64B-91D2-76179BA17DBA}" srcOrd="6" destOrd="0" presId="urn:microsoft.com/office/officeart/2005/8/layout/gear1"/>
    <dgm:cxn modelId="{772B9D62-1E6A-9D4B-961E-0D03F6FC787D}" type="presParOf" srcId="{2D6934D4-5DD3-8944-85BA-18DC50FC7908}" destId="{FC600F73-193C-9947-89FC-F1D0BEFB9462}" srcOrd="7" destOrd="0" presId="urn:microsoft.com/office/officeart/2005/8/layout/gear1"/>
    <dgm:cxn modelId="{97C8F1B5-CFF6-774D-80BE-6362F66C6734}" type="presParOf" srcId="{2D6934D4-5DD3-8944-85BA-18DC50FC7908}" destId="{E7523514-15D2-B74E-9498-EACBB94FB220}" srcOrd="8" destOrd="0" presId="urn:microsoft.com/office/officeart/2005/8/layout/gear1"/>
    <dgm:cxn modelId="{E2805FA9-8817-F346-B782-3F04D64A69EF}" type="presParOf" srcId="{2D6934D4-5DD3-8944-85BA-18DC50FC7908}" destId="{43EA3445-79E7-8249-BFB6-FCA465CC5A5D}" srcOrd="9" destOrd="0" presId="urn:microsoft.com/office/officeart/2005/8/layout/gear1"/>
    <dgm:cxn modelId="{7841774A-AAD8-7842-801E-8E83AD103693}" type="presParOf" srcId="{2D6934D4-5DD3-8944-85BA-18DC50FC7908}" destId="{0A8D6E8E-3208-184B-9240-953FB8577603}" srcOrd="10" destOrd="0" presId="urn:microsoft.com/office/officeart/2005/8/layout/gear1"/>
    <dgm:cxn modelId="{425ACAF9-7B05-324D-AD7F-095CC35F4101}" type="presParOf" srcId="{2D6934D4-5DD3-8944-85BA-18DC50FC7908}" destId="{2C2C512F-635B-F34C-93E9-5AF181984F7A}" srcOrd="11" destOrd="0" presId="urn:microsoft.com/office/officeart/2005/8/layout/gear1"/>
    <dgm:cxn modelId="{9EE6767E-D8FE-5347-84C4-1060607CCBB8}" type="presParOf" srcId="{2D6934D4-5DD3-8944-85BA-18DC50FC7908}" destId="{4C489746-B6DB-7644-9E59-73D4F73FF70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8DA3C-C230-5942-8513-426F909D3375}">
      <dsp:nvSpPr>
        <dsp:cNvPr id="0" name=""/>
        <dsp:cNvSpPr/>
      </dsp:nvSpPr>
      <dsp:spPr>
        <a:xfrm>
          <a:off x="319139" y="261883"/>
          <a:ext cx="2794855" cy="2794855"/>
        </a:xfrm>
        <a:prstGeom prst="gear9">
          <a:avLst/>
        </a:prstGeom>
        <a:solidFill>
          <a:srgbClr val="C9EBF5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ts val="16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Helvetica" pitchFamily="2" charset="0"/>
            </a:rPr>
            <a:t>Examinations of existing evidence syntheses on the many topics addressed by the Evidence Commission </a:t>
          </a:r>
        </a:p>
      </dsp:txBody>
      <dsp:txXfrm>
        <a:off x="881029" y="916564"/>
        <a:ext cx="1671075" cy="1436614"/>
      </dsp:txXfrm>
    </dsp:sp>
    <dsp:sp modelId="{93490436-B5CE-4349-B033-C3D9F4C45B69}">
      <dsp:nvSpPr>
        <dsp:cNvPr id="0" name=""/>
        <dsp:cNvSpPr/>
      </dsp:nvSpPr>
      <dsp:spPr>
        <a:xfrm>
          <a:off x="2822903" y="1312098"/>
          <a:ext cx="2255357" cy="2233730"/>
        </a:xfrm>
        <a:prstGeom prst="gear6">
          <a:avLst/>
        </a:prstGeom>
        <a:solidFill>
          <a:srgbClr val="FFDEAB"/>
        </a:solidFill>
        <a:ln w="25400" cap="flat" cmpd="sng" algn="ctr">
          <a:solidFill>
            <a:srgbClr val="FFC05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ts val="16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Helvetica" pitchFamily="2" charset="0"/>
            </a:rPr>
            <a:t>Analyses of global commissions addressing societal challenges</a:t>
          </a:r>
        </a:p>
      </dsp:txBody>
      <dsp:txXfrm>
        <a:off x="3388395" y="1877845"/>
        <a:ext cx="1124373" cy="1102236"/>
      </dsp:txXfrm>
    </dsp:sp>
    <dsp:sp modelId="{0AC5A34E-BFF6-D64B-91D2-76179BA17DBA}">
      <dsp:nvSpPr>
        <dsp:cNvPr id="0" name=""/>
        <dsp:cNvSpPr/>
      </dsp:nvSpPr>
      <dsp:spPr>
        <a:xfrm rot="20700000">
          <a:off x="4496784" y="2614403"/>
          <a:ext cx="1991555" cy="1991555"/>
        </a:xfrm>
        <a:prstGeom prst="gear6">
          <a:avLst/>
        </a:prstGeom>
        <a:solidFill>
          <a:srgbClr val="E5BAD1"/>
        </a:solidFill>
        <a:ln w="25400" cap="flat" cmpd="sng" algn="ctr">
          <a:solidFill>
            <a:srgbClr val="CC76A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ts val="16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  <a:latin typeface="Helvetica" pitchFamily="2" charset="0"/>
            </a:rPr>
            <a:t>Analyses of two one-stop shops for evidence syntheses</a:t>
          </a:r>
        </a:p>
      </dsp:txBody>
      <dsp:txXfrm rot="-20700000">
        <a:off x="4933590" y="3051210"/>
        <a:ext cx="1117942" cy="1117942"/>
      </dsp:txXfrm>
    </dsp:sp>
    <dsp:sp modelId="{0A8D6E8E-3208-184B-9240-953FB8577603}">
      <dsp:nvSpPr>
        <dsp:cNvPr id="0" name=""/>
        <dsp:cNvSpPr/>
      </dsp:nvSpPr>
      <dsp:spPr>
        <a:xfrm rot="10975707">
          <a:off x="-303298" y="18927"/>
          <a:ext cx="3577415" cy="3577415"/>
        </a:xfrm>
        <a:prstGeom prst="circularArrow">
          <a:avLst>
            <a:gd name="adj1" fmla="val 4688"/>
            <a:gd name="adj2" fmla="val 299029"/>
            <a:gd name="adj3" fmla="val 2533936"/>
            <a:gd name="adj4" fmla="val 15823512"/>
            <a:gd name="adj5" fmla="val 5469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C512F-635B-F34C-93E9-5AF181984F7A}">
      <dsp:nvSpPr>
        <dsp:cNvPr id="0" name=""/>
        <dsp:cNvSpPr/>
      </dsp:nvSpPr>
      <dsp:spPr>
        <a:xfrm rot="16200000">
          <a:off x="2365780" y="1438967"/>
          <a:ext cx="2599215" cy="259921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89746-B6DB-7644-9E59-73D4F73FF709}">
      <dsp:nvSpPr>
        <dsp:cNvPr id="0" name=""/>
        <dsp:cNvSpPr/>
      </dsp:nvSpPr>
      <dsp:spPr>
        <a:xfrm rot="5725717">
          <a:off x="4108585" y="2010079"/>
          <a:ext cx="2802478" cy="280247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F7AC0A-DFCA-8343-8DDF-F7ED4313E3C2}"/>
              </a:ext>
            </a:extLst>
          </p:cNvPr>
          <p:cNvSpPr txBox="1"/>
          <p:nvPr/>
        </p:nvSpPr>
        <p:spPr>
          <a:xfrm>
            <a:off x="5463970" y="1884892"/>
            <a:ext cx="564990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CA" sz="1800" dirty="0">
                <a:solidFill>
                  <a:srgbClr val="22497A"/>
                </a:solidFill>
                <a:latin typeface="Helvetica" pitchFamily="2" charset="0"/>
              </a:rPr>
              <a:t>Three main types of methods drawn upon to inform commissioners’ deliberations and recommendations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F79E713-8AD6-4B46-830E-36A8A25615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152172"/>
              </p:ext>
            </p:extLst>
          </p:nvPr>
        </p:nvGraphicFramePr>
        <p:xfrm>
          <a:off x="720828" y="1215112"/>
          <a:ext cx="9486284" cy="5081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5750459-9729-CD46-B67E-C4B0B928300B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8.1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Methods used to inform commissioner deliberations and recommendations</a:t>
            </a:r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600C22C3-7A5C-9548-9301-09B662BCA619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61525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27022</TotalTime>
  <Words>53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2021-12-14T17:35:27Z</dcterms:modified>
</cp:coreProperties>
</file>