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327"/>
  </p:normalViewPr>
  <p:slideViewPr>
    <p:cSldViewPr snapToGrid="0" snapToObjects="1">
      <p:cViewPr>
        <p:scale>
          <a:sx n="62" d="100"/>
          <a:sy n="62" d="100"/>
        </p:scale>
        <p:origin x="2032" y="161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9/5/22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le 15">
            <a:extLst>
              <a:ext uri="{FF2B5EF4-FFF2-40B4-BE49-F238E27FC236}">
                <a16:creationId xmlns:a16="http://schemas.microsoft.com/office/drawing/2014/main" id="{91C7F9EC-138E-8D2F-1422-DF0699FBD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66808"/>
              </p:ext>
            </p:extLst>
          </p:nvPr>
        </p:nvGraphicFramePr>
        <p:xfrm>
          <a:off x="6229167" y="2103660"/>
          <a:ext cx="5542920" cy="381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460">
                  <a:extLst>
                    <a:ext uri="{9D8B030D-6E8A-4147-A177-3AD203B41FA5}">
                      <a16:colId xmlns:a16="http://schemas.microsoft.com/office/drawing/2014/main" val="266218123"/>
                    </a:ext>
                  </a:extLst>
                </a:gridCol>
                <a:gridCol w="2771460">
                  <a:extLst>
                    <a:ext uri="{9D8B030D-6E8A-4147-A177-3AD203B41FA5}">
                      <a16:colId xmlns:a16="http://schemas.microsoft.com/office/drawing/2014/main" val="1008972635"/>
                    </a:ext>
                  </a:extLst>
                </a:gridCol>
              </a:tblGrid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Healthcare Excellence Canada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040726"/>
                  </a:ext>
                </a:extLst>
              </a:tr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Health Research Board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58872"/>
                  </a:ext>
                </a:extLst>
              </a:tr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Michael Smith Health Research BC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482844"/>
                  </a:ext>
                </a:extLst>
              </a:tr>
            </a:tbl>
          </a:graphicData>
        </a:graphic>
      </p:graphicFrame>
      <p:graphicFrame>
        <p:nvGraphicFramePr>
          <p:cNvPr id="37" name="Table 15">
            <a:extLst>
              <a:ext uri="{FF2B5EF4-FFF2-40B4-BE49-F238E27FC236}">
                <a16:creationId xmlns:a16="http://schemas.microsoft.com/office/drawing/2014/main" id="{509EF8D9-931A-220B-B273-EE55A0B5B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59328"/>
              </p:ext>
            </p:extLst>
          </p:nvPr>
        </p:nvGraphicFramePr>
        <p:xfrm>
          <a:off x="427232" y="2103660"/>
          <a:ext cx="5542920" cy="381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1460">
                  <a:extLst>
                    <a:ext uri="{9D8B030D-6E8A-4147-A177-3AD203B41FA5}">
                      <a16:colId xmlns:a16="http://schemas.microsoft.com/office/drawing/2014/main" val="266218123"/>
                    </a:ext>
                  </a:extLst>
                </a:gridCol>
                <a:gridCol w="2771460">
                  <a:extLst>
                    <a:ext uri="{9D8B030D-6E8A-4147-A177-3AD203B41FA5}">
                      <a16:colId xmlns:a16="http://schemas.microsoft.com/office/drawing/2014/main" val="1008972635"/>
                    </a:ext>
                  </a:extLst>
                </a:gridCol>
              </a:tblGrid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American Institutes for Research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040726"/>
                  </a:ext>
                </a:extLst>
              </a:tr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Canadian Institutes of Health Research through a grant to the McMaster Health Forum on behalf of the COVID-19 Evidence Network to support Decision-making (COVID-END)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58872"/>
                  </a:ext>
                </a:extLst>
              </a:tr>
              <a:tr h="1270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CMA Foundation / </a:t>
                      </a:r>
                      <a:r>
                        <a:rPr lang="en-CA" sz="1100" b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Fondation</a:t>
                      </a:r>
                      <a:r>
                        <a:rPr lang="en-CA" sz="11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AMC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48284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5CAC37A-B6E7-C641-98A5-B91FB1268FA7}"/>
              </a:ext>
            </a:extLst>
          </p:cNvPr>
          <p:cNvSpPr/>
          <p:nvPr/>
        </p:nvSpPr>
        <p:spPr>
          <a:xfrm>
            <a:off x="322682" y="1524380"/>
            <a:ext cx="11397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CA" sz="1800" dirty="0">
                <a:solidFill>
                  <a:srgbClr val="254777"/>
                </a:solidFill>
              </a:rPr>
              <a:t>The commissioners and secretariat gratefully acknowledge the following funders: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3DEE3B39-BBE4-4947-B534-54EF094B6572}"/>
              </a:ext>
            </a:extLst>
          </p:cNvPr>
          <p:cNvSpPr txBox="1">
            <a:spLocks/>
          </p:cNvSpPr>
          <p:nvPr/>
        </p:nvSpPr>
        <p:spPr>
          <a:xfrm>
            <a:off x="11573435" y="5874421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0DE543-EACE-5E4D-979B-BB3BD3FE9494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8.4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Funders</a:t>
            </a:r>
            <a:endParaRPr lang="en-CA" sz="2000" dirty="0">
              <a:solidFill>
                <a:srgbClr val="0F447C"/>
              </a:solidFill>
              <a:cs typeface="Arial" panose="020B0604020202020204" pitchFamily="34" charset="0"/>
            </a:endParaRPr>
          </a:p>
        </p:txBody>
      </p:sp>
      <p:pic>
        <p:nvPicPr>
          <p:cNvPr id="22" name="Picture 2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2C2119A-07CA-2B4F-4D43-236C7189B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2" y="2278219"/>
            <a:ext cx="1836867" cy="949695"/>
          </a:xfrm>
          <a:prstGeom prst="rect">
            <a:avLst/>
          </a:prstGeom>
        </p:spPr>
      </p:pic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48E248EA-C3CE-DBD7-D279-CC5601F4F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39" y="3679909"/>
            <a:ext cx="2533108" cy="630851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3CC87B22-1EE4-91F7-D9D7-D16F0DFB21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92" y="4969550"/>
            <a:ext cx="2590241" cy="556581"/>
          </a:xfrm>
          <a:prstGeom prst="rect">
            <a:avLst/>
          </a:prstGeom>
        </p:spPr>
      </p:pic>
      <p:pic>
        <p:nvPicPr>
          <p:cNvPr id="28" name="Picture 27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0D709A66-3DFD-6338-8011-A7D78A719F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29" y="2509927"/>
            <a:ext cx="2528820" cy="510872"/>
          </a:xfrm>
          <a:prstGeom prst="rect">
            <a:avLst/>
          </a:prstGeom>
        </p:spPr>
      </p:pic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DE50511D-6BE6-2A49-8BF8-37199879B8F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47" b="25114"/>
          <a:stretch/>
        </p:blipFill>
        <p:spPr>
          <a:xfrm>
            <a:off x="6586421" y="3528771"/>
            <a:ext cx="2028704" cy="986744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737ED505-95C6-616E-B1BC-2172DD4A0D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73410" y="4917955"/>
            <a:ext cx="2461988" cy="68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289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27145</TotalTime>
  <Words>59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Manager>Verma, Jenn</Manager>
  <Company>Global Commission on Evidence to Address Societal Challenges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Commission report</dc:title>
  <dc:subject/>
  <dc:creator>Lavis, John</dc:creator>
  <cp:keywords/>
  <dc:description/>
  <cp:lastModifiedBy>Groves, Christy</cp:lastModifiedBy>
  <cp:revision>524</cp:revision>
  <cp:lastPrinted>2021-10-15T02:33:08Z</cp:lastPrinted>
  <dcterms:modified xsi:type="dcterms:W3CDTF">2022-09-05T17:07:26Z</dcterms:modified>
  <cp:category/>
</cp:coreProperties>
</file>