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sldIdLst>
    <p:sldId id="1099" r:id="rId5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  <p188:author id="{1B4538DD-8686-2F8E-4AF0-15C617F13196}" name="Ileana Ciurea" initials="IC" userId="S::ileana.ciurea@greycell.ca::8948fc58-0a30-4242-8d3b-9074f456e69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776"/>
    <a:srgbClr val="8DD2E5"/>
    <a:srgbClr val="99CC66"/>
    <a:srgbClr val="CC76A6"/>
    <a:srgbClr val="FEB714"/>
    <a:srgbClr val="FFC057"/>
    <a:srgbClr val="6AA855"/>
    <a:srgbClr val="6FC0D3"/>
    <a:srgbClr val="8DC758"/>
    <a:srgbClr val="99CC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687" autoAdjust="0"/>
    <p:restoredTop sz="95707" autoAdjust="0"/>
  </p:normalViewPr>
  <p:slideViewPr>
    <p:cSldViewPr snapToGrid="0" snapToObjects="1">
      <p:cViewPr varScale="1">
        <p:scale>
          <a:sx n="112" d="100"/>
          <a:sy n="112" d="100"/>
        </p:scale>
        <p:origin x="216" y="536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5/3/23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30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508AC5A7-CE1D-1B83-E287-3CF1EB9791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>
            <a:extLst>
              <a:ext uri="{FF2B5EF4-FFF2-40B4-BE49-F238E27FC236}">
                <a16:creationId xmlns:a16="http://schemas.microsoft.com/office/drawing/2014/main" id="{E4830579-3FC9-4C47-AF4E-DC02A16FC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7">
                <a:solidFill>
                  <a:srgbClr val="464F55"/>
                </a:solidFill>
              </a:defRPr>
            </a:lvl1pPr>
            <a:lvl2pPr marL="457189" indent="0">
              <a:buNone/>
              <a:defRPr sz="1467"/>
            </a:lvl2pPr>
            <a:lvl3pPr marL="914377" indent="0">
              <a:buNone/>
              <a:defRPr sz="1467"/>
            </a:lvl3pPr>
            <a:lvl4pPr marL="1371566" indent="0">
              <a:buNone/>
              <a:defRPr sz="1467"/>
            </a:lvl4pPr>
            <a:lvl5pPr marL="1828754" indent="0">
              <a:buNone/>
              <a:defRPr sz="1467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>
            <a:extLst>
              <a:ext uri="{FF2B5EF4-FFF2-40B4-BE49-F238E27FC236}">
                <a16:creationId xmlns:a16="http://schemas.microsoft.com/office/drawing/2014/main" id="{EE66D232-CA20-FDCA-F279-F1103BF3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blur, blurry&#10;&#10;Description automatically generated">
            <a:extLst>
              <a:ext uri="{FF2B5EF4-FFF2-40B4-BE49-F238E27FC236}">
                <a16:creationId xmlns:a16="http://schemas.microsoft.com/office/drawing/2014/main" id="{83CD791E-98A1-0162-6CC0-D6583896C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l="9741" t="6894" r="7309" b="29427"/>
          <a:stretch/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8D0C2E2-5D81-CE5F-219E-22C224152F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3E6EE-4BB6-8A1C-E311-0E74B18F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>
            <a:extLst>
              <a:ext uri="{FF2B5EF4-FFF2-40B4-BE49-F238E27FC236}">
                <a16:creationId xmlns:a16="http://schemas.microsoft.com/office/drawing/2014/main" id="{E4697456-D8E5-5447-AB08-1193E92AD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2783A4F7-F459-E4B5-6A3C-3ABC5E9C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86C0FB-52F0-3A89-90C6-66C46E6DD5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>
            <a:extLst>
              <a:ext uri="{FF2B5EF4-FFF2-40B4-BE49-F238E27FC236}">
                <a16:creationId xmlns:a16="http://schemas.microsoft.com/office/drawing/2014/main" id="{8889B7D9-D7D3-4C70-618E-523C87036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5F536A-097D-F9C2-3926-5439D376C0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D769DDCC-F1E0-C10D-BC2A-BCACFC731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>
            <a:extLst>
              <a:ext uri="{FF2B5EF4-FFF2-40B4-BE49-F238E27FC236}">
                <a16:creationId xmlns:a16="http://schemas.microsoft.com/office/drawing/2014/main" id="{562B326D-4420-96CE-9477-EAFA66BBA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9353E2E-99A4-592F-60C3-5088FF465C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EF50776-A37A-951A-D077-1B92C26B4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>
            <a:extLst>
              <a:ext uri="{FF2B5EF4-FFF2-40B4-BE49-F238E27FC236}">
                <a16:creationId xmlns:a16="http://schemas.microsoft.com/office/drawing/2014/main" id="{7ED32BB9-068A-BC8C-7D27-8C1A6E07DE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>
            <a:extLst>
              <a:ext uri="{FF2B5EF4-FFF2-40B4-BE49-F238E27FC236}">
                <a16:creationId xmlns:a16="http://schemas.microsoft.com/office/drawing/2014/main" id="{AE9B9F67-FF62-5938-072D-74A9156DF5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>
            <a:extLst>
              <a:ext uri="{FF2B5EF4-FFF2-40B4-BE49-F238E27FC236}">
                <a16:creationId xmlns:a16="http://schemas.microsoft.com/office/drawing/2014/main" id="{95C762DA-EFD0-C76E-4E74-A61801BDF4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>
            <a:extLst>
              <a:ext uri="{FF2B5EF4-FFF2-40B4-BE49-F238E27FC236}">
                <a16:creationId xmlns:a16="http://schemas.microsoft.com/office/drawing/2014/main" id="{C90B5A47-A1F6-28BB-5CFA-3CB93751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>
            <a:extLst>
              <a:ext uri="{FF2B5EF4-FFF2-40B4-BE49-F238E27FC236}">
                <a16:creationId xmlns:a16="http://schemas.microsoft.com/office/drawing/2014/main" id="{FB11FD29-404E-0128-612A-FE3DE5DAD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8833EF-1349-6CFE-3551-34515FFA92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>
            <a:extLst>
              <a:ext uri="{FF2B5EF4-FFF2-40B4-BE49-F238E27FC236}">
                <a16:creationId xmlns:a16="http://schemas.microsoft.com/office/drawing/2014/main" id="{0C654FC7-9C31-074E-AD8E-D6FD365BF2A7}"/>
              </a:ext>
            </a:extLst>
          </p:cNvPr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EB42C68-2428-64E4-0D5F-4E2E792505F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A7D78D-A0CB-7AFD-BBB4-995E97AE487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3FC173-5774-5895-C511-3286CCCFCC4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DC0F4D4-FDFA-BAAD-9B15-3AAD692D6905}"/>
              </a:ext>
            </a:extLst>
          </p:cNvPr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>
            <a:extLst>
              <a:ext uri="{FF2B5EF4-FFF2-40B4-BE49-F238E27FC236}">
                <a16:creationId xmlns:a16="http://schemas.microsoft.com/office/drawing/2014/main" id="{038D6026-73A3-1882-2BB8-CDC441E82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220E00-5CFF-0AE1-9606-366474FAFAE9}"/>
              </a:ext>
            </a:extLst>
          </p:cNvPr>
          <p:cNvCxnSpPr>
            <a:cxnSpLocks/>
          </p:cNvCxnSpPr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2" r:id="rId4"/>
  </p:sldLayoutIdLst>
  <p:hf hdr="0" ftr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0" i="0" kern="1200">
          <a:solidFill>
            <a:srgbClr val="254776"/>
          </a:solidFill>
          <a:latin typeface="Arial" charset="0"/>
          <a:ea typeface="+mj-ea"/>
          <a:cs typeface="+mj-cs"/>
        </a:defRPr>
      </a:lvl1pPr>
    </p:titleStyle>
    <p:bodyStyle>
      <a:lvl1pPr marL="285750" indent="-28575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charset="0"/>
          <a:ea typeface="+mn-ea"/>
          <a:cs typeface="+mn-cs"/>
        </a:defRPr>
      </a:lvl1pPr>
      <a:lvl2pPr marL="646934" indent="-28574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0297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8171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3364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8F98B2F-E535-DC79-3429-28FCB7F13EE3}"/>
              </a:ext>
            </a:extLst>
          </p:cNvPr>
          <p:cNvSpPr/>
          <p:nvPr/>
        </p:nvSpPr>
        <p:spPr>
          <a:xfrm>
            <a:off x="0" y="6232422"/>
            <a:ext cx="12192000" cy="6255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6" name="Slide Number">
            <a:extLst>
              <a:ext uri="{FF2B5EF4-FFF2-40B4-BE49-F238E27FC236}">
                <a16:creationId xmlns:a16="http://schemas.microsoft.com/office/drawing/2014/main" id="{B53D3C50-DA45-5577-0AEB-73C498DA52DB}"/>
              </a:ext>
            </a:extLst>
          </p:cNvPr>
          <p:cNvSpPr txBox="1">
            <a:spLocks/>
          </p:cNvSpPr>
          <p:nvPr/>
        </p:nvSpPr>
        <p:spPr>
          <a:xfrm>
            <a:off x="11557828" y="6374995"/>
            <a:ext cx="618565" cy="470648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CA" sz="2000" b="0" i="0" u="none" strike="noStrike" kern="1200" cap="none" spc="0" normalizeH="0" baseline="0" noProof="0" smtClean="0">
                <a:ln>
                  <a:noFill/>
                </a:ln>
                <a:solidFill>
                  <a:srgbClr val="0F447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CA" sz="2000" b="0" i="0" u="none" strike="noStrike" kern="1200" cap="none" spc="0" normalizeH="0" baseline="0" noProof="0" dirty="0">
              <a:ln>
                <a:noFill/>
              </a:ln>
              <a:solidFill>
                <a:srgbClr val="0F447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053F53-A563-614C-82F3-2A2BC6E1895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1513" y="1922846"/>
            <a:ext cx="12127237" cy="4399648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C820B9E4-4B35-1649-AD5C-478374854BE2}"/>
              </a:ext>
            </a:extLst>
          </p:cNvPr>
          <p:cNvGrpSpPr/>
          <p:nvPr/>
        </p:nvGrpSpPr>
        <p:grpSpPr>
          <a:xfrm>
            <a:off x="2368010" y="2640518"/>
            <a:ext cx="2166419" cy="2967766"/>
            <a:chOff x="2401260" y="2334025"/>
            <a:chExt cx="2166419" cy="2967766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1B5F09C-3865-CD44-8B1B-A67D03F19D67}"/>
                </a:ext>
              </a:extLst>
            </p:cNvPr>
            <p:cNvSpPr txBox="1"/>
            <p:nvPr/>
          </p:nvSpPr>
          <p:spPr>
            <a:xfrm>
              <a:off x="2401260" y="2334025"/>
              <a:ext cx="2150090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L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3C7CD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Arial" panose="020B0604020202020204" pitchFamily="34" charset="0"/>
                </a:rPr>
                <a:t>صنّاع القرار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CC82F3E-306A-AE41-B8EF-E76994219A58}"/>
                </a:ext>
              </a:extLst>
            </p:cNvPr>
            <p:cNvSpPr txBox="1"/>
            <p:nvPr/>
          </p:nvSpPr>
          <p:spPr>
            <a:xfrm>
              <a:off x="2401260" y="3662290"/>
              <a:ext cx="2150090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L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3C7CD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Arial" panose="020B0604020202020204" pitchFamily="34" charset="0"/>
                </a:rPr>
                <a:t>الوسطاء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DC0034F-5EA2-604C-BBEE-C8A7E5C21974}"/>
                </a:ext>
              </a:extLst>
            </p:cNvPr>
            <p:cNvSpPr txBox="1"/>
            <p:nvPr/>
          </p:nvSpPr>
          <p:spPr>
            <a:xfrm>
              <a:off x="2417589" y="3003974"/>
              <a:ext cx="2150090" cy="4001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LB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Arial" panose="020B0604020202020204" pitchFamily="34" charset="0"/>
                </a:rPr>
                <a:t>الهجين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10388DE-8A9B-0B44-B82B-48AE41619AFA}"/>
                </a:ext>
              </a:extLst>
            </p:cNvPr>
            <p:cNvSpPr txBox="1"/>
            <p:nvPr/>
          </p:nvSpPr>
          <p:spPr>
            <a:xfrm>
              <a:off x="2417589" y="4215515"/>
              <a:ext cx="2150090" cy="4001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LB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Arial" panose="020B0604020202020204" pitchFamily="34" charset="0"/>
                </a:rPr>
                <a:t>الهجينون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406613D-4C39-FA4C-B91E-07771D46699A}"/>
                </a:ext>
              </a:extLst>
            </p:cNvPr>
            <p:cNvSpPr txBox="1"/>
            <p:nvPr/>
          </p:nvSpPr>
          <p:spPr>
            <a:xfrm>
              <a:off x="2401260" y="4963239"/>
              <a:ext cx="2150090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2497A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A8FCF87E-2B59-3046-B3F5-99B27D245E2D}"/>
              </a:ext>
            </a:extLst>
          </p:cNvPr>
          <p:cNvSpPr txBox="1"/>
          <p:nvPr/>
        </p:nvSpPr>
        <p:spPr>
          <a:xfrm>
            <a:off x="240845" y="2188850"/>
            <a:ext cx="2150090" cy="12926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ct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400" b="1" i="0" u="none" strike="noStrike" kern="1200" cap="none" spc="0" normalizeH="0" baseline="0" noProof="0" dirty="0">
                <a:ln>
                  <a:noFill/>
                </a:ln>
                <a:solidFill>
                  <a:srgbClr val="C3C7CD"/>
                </a:solidFill>
                <a:effectLst/>
                <a:uLnTx/>
                <a:uFillTx/>
                <a:latin typeface="Helvetica" pitchFamily="2" charset="0"/>
                <a:ea typeface="+mn-ea"/>
                <a:cs typeface="Arial" panose="020B0604020202020204" pitchFamily="34" charset="0"/>
              </a:rPr>
              <a:t>صناع القرار والوسطاء العالميون الهجينون</a:t>
            </a:r>
            <a:r>
              <a:rPr kumimoji="0" lang="ar-LB" sz="1400" b="1" i="0" u="none" strike="noStrike" kern="1200" cap="none" spc="0" normalizeH="0" baseline="0" noProof="0" dirty="0">
                <a:ln>
                  <a:noFill/>
                </a:ln>
                <a:solidFill>
                  <a:srgbClr val="C3C7CD"/>
                </a:solidFill>
                <a:effectLst/>
                <a:highlight>
                  <a:srgbClr val="FFFF00"/>
                </a:highlight>
                <a:uLnTx/>
                <a:uFillTx/>
                <a:latin typeface="Helvetica" pitchFamily="2" charset="0"/>
                <a:ea typeface="+mn-ea"/>
                <a:cs typeface="Arial" panose="020B0604020202020204" pitchFamily="34" charset="0"/>
              </a:rPr>
              <a:t> </a:t>
            </a:r>
          </a:p>
          <a:p>
            <a:pPr marL="0" marR="0" lvl="0" indent="0" algn="ct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" b="0" i="0" u="none" strike="noStrike" kern="1200" cap="none" spc="0" normalizeH="0" baseline="0" noProof="0" dirty="0">
              <a:ln>
                <a:noFill/>
              </a:ln>
              <a:solidFill>
                <a:srgbClr val="C3C7CD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  <a:p>
            <a:pPr marL="0" marR="0" lvl="0" indent="0" algn="ct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200" b="0" i="0" u="none" strike="noStrike" kern="1200" cap="none" spc="0" normalizeH="0" baseline="0" noProof="0" dirty="0">
                <a:ln>
                  <a:noFill/>
                </a:ln>
                <a:solidFill>
                  <a:srgbClr val="C3C7CD"/>
                </a:solidFill>
                <a:effectLst/>
                <a:uLnTx/>
                <a:uFillTx/>
                <a:latin typeface="Helvetica" pitchFamily="2" charset="0"/>
                <a:ea typeface="+mn-ea"/>
                <a:cs typeface="Arial" panose="020B0604020202020204" pitchFamily="34" charset="0"/>
              </a:rPr>
              <a:t>(على سبيل المثال، اللجان العالمية والوحدات الفنية داخل المكاتب العالمية والإقليمية والقطرية للمنظمات متعددة الأطراف التي تدعم الدول الأعضاء)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24BD7F-8B4D-7B44-B5E2-BDBFACAD9B6B}"/>
              </a:ext>
            </a:extLst>
          </p:cNvPr>
          <p:cNvSpPr txBox="1"/>
          <p:nvPr/>
        </p:nvSpPr>
        <p:spPr>
          <a:xfrm>
            <a:off x="7623731" y="3310467"/>
            <a:ext cx="215009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 pitchFamily="2" charset="0"/>
                <a:ea typeface="+mn-ea"/>
                <a:cs typeface="Arial" panose="020B0604020202020204" pitchFamily="34" charset="0"/>
              </a:rPr>
              <a:t>الهجين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17C98FF-0D76-D542-9AA1-B72DFA36BF6E}"/>
              </a:ext>
            </a:extLst>
          </p:cNvPr>
          <p:cNvSpPr txBox="1"/>
          <p:nvPr/>
        </p:nvSpPr>
        <p:spPr>
          <a:xfrm>
            <a:off x="7623731" y="4522008"/>
            <a:ext cx="215009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 pitchFamily="2" charset="0"/>
                <a:ea typeface="+mn-ea"/>
                <a:cs typeface="Arial" panose="020B0604020202020204" pitchFamily="34" charset="0"/>
              </a:rPr>
              <a:t>الهجينون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D754C71-2471-0A4E-94D3-ABFB92AE90F3}"/>
              </a:ext>
            </a:extLst>
          </p:cNvPr>
          <p:cNvSpPr txBox="1"/>
          <p:nvPr/>
        </p:nvSpPr>
        <p:spPr>
          <a:xfrm>
            <a:off x="7623731" y="2640518"/>
            <a:ext cx="2150090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600" b="0" i="0" u="none" strike="noStrike" kern="1200" cap="none" spc="0" normalizeH="0" baseline="0" noProof="0" dirty="0">
                <a:ln>
                  <a:noFill/>
                </a:ln>
                <a:solidFill>
                  <a:srgbClr val="C3C7CD"/>
                </a:solidFill>
                <a:effectLst/>
                <a:uLnTx/>
                <a:uFillTx/>
                <a:latin typeface="Helvetica" pitchFamily="2" charset="0"/>
                <a:ea typeface="+mn-ea"/>
                <a:cs typeface="Arial" panose="020B0604020202020204" pitchFamily="34" charset="0"/>
              </a:rPr>
              <a:t>صنّاع القرار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E48F127-2040-764E-B2FD-C7D5D45B70A2}"/>
              </a:ext>
            </a:extLst>
          </p:cNvPr>
          <p:cNvSpPr txBox="1"/>
          <p:nvPr/>
        </p:nvSpPr>
        <p:spPr>
          <a:xfrm>
            <a:off x="7623731" y="3968783"/>
            <a:ext cx="2150090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600" b="0" i="0" u="none" strike="noStrike" kern="1200" cap="none" spc="0" normalizeH="0" baseline="0" noProof="0" dirty="0">
                <a:ln>
                  <a:noFill/>
                </a:ln>
                <a:solidFill>
                  <a:srgbClr val="C3C7CD"/>
                </a:solidFill>
                <a:effectLst/>
                <a:uLnTx/>
                <a:uFillTx/>
                <a:latin typeface="Helvetica" pitchFamily="2" charset="0"/>
                <a:ea typeface="+mn-ea"/>
                <a:cs typeface="Arial" panose="020B0604020202020204" pitchFamily="34" charset="0"/>
              </a:rPr>
              <a:t>الوسطاء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8AFB8C8-3D0E-3648-9E26-5EE8BAB70C4E}"/>
              </a:ext>
            </a:extLst>
          </p:cNvPr>
          <p:cNvSpPr/>
          <p:nvPr/>
        </p:nvSpPr>
        <p:spPr>
          <a:xfrm>
            <a:off x="2660073" y="1599955"/>
            <a:ext cx="1675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800" b="1" i="0" u="none" strike="noStrike" kern="1200" cap="none" spc="0" normalizeH="0" baseline="0" noProof="0" dirty="0">
                <a:ln>
                  <a:noFill/>
                </a:ln>
                <a:solidFill>
                  <a:srgbClr val="C3C7CD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المستوى العالمي </a:t>
            </a:r>
            <a:endParaRPr kumimoji="0" lang="en-CA" sz="1800" b="1" i="0" u="none" strike="noStrike" kern="1200" cap="none" spc="0" normalizeH="0" baseline="0" noProof="0" dirty="0">
              <a:ln>
                <a:noFill/>
              </a:ln>
              <a:solidFill>
                <a:srgbClr val="C3C7CD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2AF41A7-67AD-7642-A4BA-FF3D089E2261}"/>
              </a:ext>
            </a:extLst>
          </p:cNvPr>
          <p:cNvSpPr/>
          <p:nvPr/>
        </p:nvSpPr>
        <p:spPr>
          <a:xfrm>
            <a:off x="6550037" y="1596540"/>
            <a:ext cx="4297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800" b="1" i="0" u="none" strike="noStrike" kern="1200" cap="none" spc="0" normalizeH="0" baseline="0" noProof="0" dirty="0">
                <a:ln>
                  <a:noFill/>
                </a:ln>
                <a:solidFill>
                  <a:srgbClr val="C3C7CD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 المستوى المحلي (الوطني او ما دون الوطني)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3C7C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endParaRPr kumimoji="0" lang="ar-LB" sz="1800" b="1" i="0" u="none" strike="noStrike" kern="1200" cap="none" spc="0" normalizeH="0" baseline="0" noProof="0" dirty="0">
              <a:ln>
                <a:noFill/>
              </a:ln>
              <a:solidFill>
                <a:srgbClr val="C3C7CD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5025664-7E20-034E-B180-870A0F03EBEF}"/>
              </a:ext>
            </a:extLst>
          </p:cNvPr>
          <p:cNvSpPr txBox="1"/>
          <p:nvPr/>
        </p:nvSpPr>
        <p:spPr>
          <a:xfrm>
            <a:off x="225572" y="4279928"/>
            <a:ext cx="2150089" cy="138499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400" b="1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Helvetica" pitchFamily="2" charset="0"/>
                <a:ea typeface="+mn-ea"/>
                <a:cs typeface="Arial" panose="020B0604020202020204" pitchFamily="34" charset="0"/>
              </a:rPr>
              <a:t>الوسطاء والمنتجون العالميون الهجينون</a:t>
            </a:r>
          </a:p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LB" sz="1400" b="1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Helvetica" pitchFamily="2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Helvetica" pitchFamily="2" charset="0"/>
                <a:ea typeface="+mn-ea"/>
                <a:cs typeface="Arial" panose="020B0604020202020204" pitchFamily="34" charset="0"/>
              </a:rPr>
              <a:t>(على سبيل المثال، مجموعات عمل كوكرين والهيئة الحكومية الدولية   المعنية بتغير المناخ)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 (IPPC</a:t>
            </a:r>
            <a:r>
              <a:rPr kumimoji="0" lang="ar-LB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Helvetica" pitchFamily="2" charset="0"/>
                <a:ea typeface="+mn-ea"/>
                <a:cs typeface="Arial" panose="020B0604020202020204" pitchFamily="34" charset="0"/>
              </a:rPr>
              <a:t>(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7A2ED93-A1F8-2846-A3AD-8FC44707262F}"/>
              </a:ext>
            </a:extLst>
          </p:cNvPr>
          <p:cNvSpPr txBox="1"/>
          <p:nvPr/>
        </p:nvSpPr>
        <p:spPr>
          <a:xfrm>
            <a:off x="9773821" y="2276062"/>
            <a:ext cx="2229720" cy="160043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ct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400" b="1" i="0" u="none" strike="noStrike" kern="1200" cap="none" spc="0" normalizeH="0" baseline="0" noProof="0" dirty="0">
                <a:ln>
                  <a:noFill/>
                </a:ln>
                <a:solidFill>
                  <a:srgbClr val="C3C7CD"/>
                </a:solidFill>
                <a:effectLst/>
                <a:uLnTx/>
                <a:uFillTx/>
                <a:latin typeface="Helvetica" pitchFamily="2" charset="0"/>
                <a:ea typeface="+mn-ea"/>
                <a:cs typeface="Arial" panose="020B0604020202020204" pitchFamily="34" charset="0"/>
              </a:rPr>
              <a:t>صناع القرار والوسطاء المحليون الهجينون </a:t>
            </a:r>
          </a:p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LB" sz="1400" b="1" i="0" u="none" strike="noStrike" kern="1200" cap="none" spc="0" normalizeH="0" baseline="0" noProof="0" dirty="0">
              <a:ln>
                <a:noFill/>
              </a:ln>
              <a:solidFill>
                <a:srgbClr val="C3C7CD"/>
              </a:solidFill>
              <a:effectLst/>
              <a:uLnTx/>
              <a:uFillTx/>
              <a:latin typeface="Helvetica" pitchFamily="2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400" b="0" i="0" u="none" strike="noStrike" kern="1200" cap="none" spc="0" normalizeH="0" baseline="0" noProof="0" dirty="0">
                <a:ln>
                  <a:noFill/>
                </a:ln>
                <a:solidFill>
                  <a:srgbClr val="C3C7CD"/>
                </a:solidFill>
                <a:effectLst/>
                <a:uLnTx/>
                <a:uFillTx/>
                <a:latin typeface="Helvetica" pitchFamily="2" charset="0"/>
                <a:ea typeface="+mn-ea"/>
                <a:cs typeface="Arial" panose="020B0604020202020204" pitchFamily="34" charset="0"/>
              </a:rPr>
              <a:t>(على سبيل المثال، اللجان المحلية والهيئات الاستشارية الحكومية والمشورة العلمية الحكومية ودعم الأدلة الحكومية)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EA0D560-F690-EB4B-B867-D874CE2F1204}"/>
              </a:ext>
            </a:extLst>
          </p:cNvPr>
          <p:cNvSpPr txBox="1"/>
          <p:nvPr/>
        </p:nvSpPr>
        <p:spPr>
          <a:xfrm>
            <a:off x="9748864" y="4273113"/>
            <a:ext cx="2254677" cy="16927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400" b="1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Helvetica" pitchFamily="2" charset="0"/>
                <a:ea typeface="+mn-ea"/>
                <a:cs typeface="Arial" panose="020B0604020202020204" pitchFamily="34" charset="0"/>
              </a:rPr>
              <a:t>الوسطاء والمنتجون المحليون الهجينون</a:t>
            </a:r>
          </a:p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LB" sz="1600" b="1" i="0" u="none" strike="sng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Helvetica" pitchFamily="2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Helvetica" pitchFamily="2" charset="0"/>
                <a:ea typeface="+mn-ea"/>
                <a:cs typeface="Arial" panose="020B0604020202020204" pitchFamily="34" charset="0"/>
              </a:rPr>
              <a:t>(على سبيل المثال، وحدات دعم الأدلة المحلية التي تركز عليها أشكال معينة من الأدلة، والقطاعات، وما إلى ذلك)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30E2CCF-B8D6-7541-BDAA-5B16B89AE1F7}"/>
              </a:ext>
            </a:extLst>
          </p:cNvPr>
          <p:cNvSpPr txBox="1"/>
          <p:nvPr/>
        </p:nvSpPr>
        <p:spPr>
          <a:xfrm>
            <a:off x="5573303" y="3854736"/>
            <a:ext cx="2047863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400" b="1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Helvetica" pitchFamily="2" charset="0"/>
                <a:ea typeface="+mn-ea"/>
                <a:cs typeface="Arial" panose="020B0604020202020204" pitchFamily="34" charset="0"/>
              </a:rPr>
              <a:t>شبكات دعم الأدلة المحلية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821EC43-8BDE-0646-8A9C-A133147F3A75}"/>
              </a:ext>
            </a:extLst>
          </p:cNvPr>
          <p:cNvSpPr txBox="1"/>
          <p:nvPr/>
        </p:nvSpPr>
        <p:spPr>
          <a:xfrm>
            <a:off x="4335686" y="2284190"/>
            <a:ext cx="1587715" cy="5232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400" b="0" i="1" u="none" strike="noStrike" kern="1200" cap="none" spc="0" normalizeH="0" baseline="0" noProof="0" dirty="0">
                <a:ln>
                  <a:noFill/>
                </a:ln>
                <a:solidFill>
                  <a:srgbClr val="C3C7C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التوجيه</a:t>
            </a: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srgbClr val="C3C7C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400" b="0" i="1" u="none" strike="noStrike" kern="1200" cap="none" spc="0" normalizeH="0" baseline="0" noProof="0" dirty="0">
                <a:ln>
                  <a:noFill/>
                </a:ln>
                <a:solidFill>
                  <a:srgbClr val="C3C7C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المعياري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B67C318-261F-374D-BA15-B167B8F18EF8}"/>
              </a:ext>
            </a:extLst>
          </p:cNvPr>
          <p:cNvSpPr txBox="1"/>
          <p:nvPr/>
        </p:nvSpPr>
        <p:spPr>
          <a:xfrm>
            <a:off x="4335686" y="3547648"/>
            <a:ext cx="1587715" cy="5232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400" b="0" i="1" u="none" strike="noStrike" kern="1200" cap="none" spc="0" normalizeH="0" baseline="0" noProof="0" dirty="0">
                <a:ln>
                  <a:noFill/>
                </a:ln>
                <a:solidFill>
                  <a:srgbClr val="C3C7C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المساعدة</a:t>
            </a: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400" b="0" i="1" u="none" strike="noStrike" kern="1200" cap="none" spc="0" normalizeH="0" baseline="0" noProof="0" dirty="0">
                <a:ln>
                  <a:noFill/>
                </a:ln>
                <a:solidFill>
                  <a:srgbClr val="C3C7C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التقنية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F4F8CB-BA5F-3ED5-D7EE-146F8F174D7A}"/>
              </a:ext>
            </a:extLst>
          </p:cNvPr>
          <p:cNvSpPr txBox="1"/>
          <p:nvPr/>
        </p:nvSpPr>
        <p:spPr>
          <a:xfrm>
            <a:off x="2408529" y="5172830"/>
            <a:ext cx="215009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800" b="1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Helvetica" pitchFamily="2" charset="0"/>
                <a:ea typeface="+mn-ea"/>
                <a:cs typeface="Arial" panose="020B0604020202020204" pitchFamily="34" charset="0"/>
              </a:rPr>
              <a:t>المنتجون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7BAB75-2A7A-63B5-18D1-86FAD6FA66EE}"/>
              </a:ext>
            </a:extLst>
          </p:cNvPr>
          <p:cNvSpPr txBox="1"/>
          <p:nvPr/>
        </p:nvSpPr>
        <p:spPr>
          <a:xfrm>
            <a:off x="7623731" y="5172830"/>
            <a:ext cx="215009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800" b="1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Helvetica" pitchFamily="2" charset="0"/>
                <a:ea typeface="+mn-ea"/>
                <a:cs typeface="Arial" panose="020B0604020202020204" pitchFamily="34" charset="0"/>
              </a:rPr>
              <a:t>المنتجون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11B605-CAB5-CB02-4A31-111C3AFF8F54}"/>
              </a:ext>
            </a:extLst>
          </p:cNvPr>
          <p:cNvSpPr txBox="1"/>
          <p:nvPr/>
        </p:nvSpPr>
        <p:spPr>
          <a:xfrm>
            <a:off x="4335686" y="5476574"/>
            <a:ext cx="1760314" cy="73866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400" b="0" i="1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المنافع العامة العالمية ذات الصلة بالأدلة، ولا سيما توليفات الأدلة الحية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DFB9F21-E80B-1130-5796-D677D7F31926}"/>
              </a:ext>
            </a:extLst>
          </p:cNvPr>
          <p:cNvSpPr txBox="1">
            <a:spLocks/>
          </p:cNvSpPr>
          <p:nvPr/>
        </p:nvSpPr>
        <p:spPr>
          <a:xfrm>
            <a:off x="199678" y="54458"/>
            <a:ext cx="8272016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dirty="0">
                <a:solidFill>
                  <a:srgbClr val="254776"/>
                </a:solidFill>
                <a:latin typeface="Helvetica" pitchFamily="2" charset="0"/>
              </a:rPr>
              <a:t> </a:t>
            </a:r>
            <a:r>
              <a:rPr lang="en-US" dirty="0">
                <a:solidFill>
                  <a:srgbClr val="254776"/>
                </a:solidFill>
                <a:latin typeface="Helvetica" pitchFamily="2" charset="0"/>
              </a:rPr>
              <a:t> </a:t>
            </a:r>
            <a:r>
              <a:rPr lang="en-CA" b="1" dirty="0">
                <a:solidFill>
                  <a:srgbClr val="254776"/>
                </a:solidFill>
                <a:latin typeface="Helvetica" pitchFamily="2" charset="0"/>
              </a:rPr>
              <a:t>2.0</a:t>
            </a:r>
            <a:r>
              <a:rPr lang="en-CA" dirty="0">
                <a:solidFill>
                  <a:srgbClr val="254776"/>
                </a:solidFill>
                <a:latin typeface="Helvetica" pitchFamily="2" charset="0"/>
              </a:rPr>
              <a:t>  </a:t>
            </a:r>
            <a:r>
              <a:rPr lang="ar-SA" dirty="0">
                <a:solidFill>
                  <a:srgbClr val="254776"/>
                </a:solidFill>
              </a:rPr>
              <a:t>تحسين التنسيق بين منتجي الأدلة (</a:t>
            </a:r>
            <a:r>
              <a:rPr lang="ar-SA" i="0" strike="noStrike" dirty="0">
                <a:solidFill>
                  <a:srgbClr val="254776"/>
                </a:solidFill>
                <a:effectLst/>
                <a:latin typeface="Montserrat" pitchFamily="2" charset="77"/>
              </a:rPr>
              <a:t>المحلية والعالمية</a:t>
            </a:r>
            <a:r>
              <a:rPr lang="ar-SA" dirty="0">
                <a:solidFill>
                  <a:srgbClr val="254776"/>
                </a:solidFill>
              </a:rPr>
              <a:t>) مكان مهم للبدء</a:t>
            </a:r>
            <a:endParaRPr lang="en-CA" dirty="0">
              <a:solidFill>
                <a:srgbClr val="254776"/>
              </a:solidFill>
              <a:highlight>
                <a:srgbClr val="FFFF00"/>
              </a:highlight>
              <a:latin typeface="Helvetica" pitchFamily="2" charset="0"/>
            </a:endParaRP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F3E2736B-E463-422F-A03A-DC6714C408F7}"/>
              </a:ext>
            </a:extLst>
          </p:cNvPr>
          <p:cNvSpPr txBox="1"/>
          <p:nvPr/>
        </p:nvSpPr>
        <p:spPr>
          <a:xfrm>
            <a:off x="9385072" y="1068159"/>
            <a:ext cx="24032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1050" i="1" dirty="0">
                <a:solidFill>
                  <a:srgbClr val="254776"/>
                </a:solidFill>
              </a:rPr>
              <a:t>ملاحظة: النسخة الكاملة متوفرة في </a:t>
            </a:r>
            <a:r>
              <a:rPr lang="ar-SA" sz="1050" i="1" dirty="0">
                <a:solidFill>
                  <a:srgbClr val="254777"/>
                </a:solidFill>
                <a:effectLst/>
                <a:latin typeface="Helvetica" pitchFamily="2" charset="0"/>
              </a:rPr>
              <a:t>مستجدات ٢٠٢٣</a:t>
            </a:r>
          </a:p>
        </p:txBody>
      </p:sp>
    </p:spTree>
    <p:extLst>
      <p:ext uri="{BB962C8B-B14F-4D97-AF65-F5344CB8AC3E}">
        <p14:creationId xmlns:p14="http://schemas.microsoft.com/office/powerpoint/2010/main" val="2153388485"/>
      </p:ext>
    </p:extLst>
  </p:cSld>
  <p:clrMapOvr>
    <a:masterClrMapping/>
  </p:clrMapOvr>
</p:sld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99eec1d-e27c-4128-92a4-19001b8afe14">
      <Terms xmlns="http://schemas.microsoft.com/office/infopath/2007/PartnerControls"/>
    </lcf76f155ced4ddcb4097134ff3c332f>
    <TaxCatchAll xmlns="0408fcbc-2e10-4461-bee0-724c01b46ae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B10FA45183884EB94F15345AAEEF19" ma:contentTypeVersion="10" ma:contentTypeDescription="Create a new document." ma:contentTypeScope="" ma:versionID="8811d1ee1f955924d6efa7668c64d987">
  <xsd:schema xmlns:xsd="http://www.w3.org/2001/XMLSchema" xmlns:xs="http://www.w3.org/2001/XMLSchema" xmlns:p="http://schemas.microsoft.com/office/2006/metadata/properties" xmlns:ns2="599eec1d-e27c-4128-92a4-19001b8afe14" xmlns:ns3="0408fcbc-2e10-4461-bee0-724c01b46ae9" targetNamespace="http://schemas.microsoft.com/office/2006/metadata/properties" ma:root="true" ma:fieldsID="ed40de2e1756169e64ca3344cc1c16fd" ns2:_="" ns3:_="">
    <xsd:import namespace="599eec1d-e27c-4128-92a4-19001b8afe14"/>
    <xsd:import namespace="0408fcbc-2e10-4461-bee0-724c01b46a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9eec1d-e27c-4128-92a4-19001b8afe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073764d-e844-48d8-8cbc-d63b9d9528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08fcbc-2e10-4461-bee0-724c01b46ae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81d858b-1feb-44a1-840f-9be35bf19069}" ma:internalName="TaxCatchAll" ma:showField="CatchAllData" ma:web="0408fcbc-2e10-4461-bee0-724c01b46a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B9ED40-81AA-4A33-A5F3-A8B1FC8808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610D51-59F7-4F26-ADC4-EEBC9DC165CF}">
  <ds:schemaRefs>
    <ds:schemaRef ds:uri="http://purl.org/dc/dcmitype/"/>
    <ds:schemaRef ds:uri="http://purl.org/dc/terms/"/>
    <ds:schemaRef ds:uri="http://schemas.microsoft.com/office/2006/documentManagement/types"/>
    <ds:schemaRef ds:uri="0408fcbc-2e10-4461-bee0-724c01b46ae9"/>
    <ds:schemaRef ds:uri="http://purl.org/dc/elements/1.1/"/>
    <ds:schemaRef ds:uri="http://schemas.microsoft.com/office/infopath/2007/PartnerControls"/>
    <ds:schemaRef ds:uri="599eec1d-e27c-4128-92a4-19001b8afe14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7498A6E-FC66-43CB-8B3F-54CD3073A0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9eec1d-e27c-4128-92a4-19001b8afe14"/>
    <ds:schemaRef ds:uri="0408fcbc-2e10-4461-bee0-724c01b46a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39169</TotalTime>
  <Words>165</Words>
  <Application>Microsoft Macintosh PowerPoint</Application>
  <PresentationFormat>Widescreen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Courier New</vt:lpstr>
      <vt:lpstr>Helvetica</vt:lpstr>
      <vt:lpstr>Montserrat</vt:lpstr>
      <vt:lpstr>McMaster Brighter World Theme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345</cp:revision>
  <cp:lastPrinted>2017-06-06T20:04:49Z</cp:lastPrinted>
  <dcterms:created xsi:type="dcterms:W3CDTF">2017-04-21T15:41:45Z</dcterms:created>
  <dcterms:modified xsi:type="dcterms:W3CDTF">2023-05-03T19:10:19Z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0x0101006EB10FA45183884EB94F15345AAEEF19</vt:lpwstr>
  </property>
  <property fmtid="{D5CDD505-2E9C-101B-9397-08002B2CF9AE}" pid="3" name="MediaServiceImageTags">
    <vt:lpwstr/>
  </property>
</Properties>
</file>