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48" r:id="rId1"/>
  </p:sldMasterIdLst>
  <p:notesMasterIdLst>
    <p:notesMasterId r:id="rId3"/>
  </p:notesMasterIdLst>
  <p:handoutMasterIdLst>
    <p:handoutMasterId r:id="rId4"/>
  </p:handoutMasterIdLst>
  <p:sldIdLst>
    <p:sldId id="1133" r:id="rId2"/>
  </p:sldIdLst>
  <p:sldSz cx="12192000" cy="6858000"/>
  <p:notesSz cx="6858000" cy="9144000"/>
  <p:custDataLst>
    <p:tags r:id="rId5"/>
  </p:custDataLst>
  <p:defaultTextStyle>
    <a:defPPr>
      <a:defRPr lang="en-US"/>
    </a:defPPr>
    <a:lvl1pPr marL="0" algn="l" defTabSz="609600" rtl="0" eaLnBrk="1" latinLnBrk="0" hangingPunct="1">
      <a:defRPr sz="2400" kern="1200">
        <a:solidFill>
          <a:schemeClr val="tx1"/>
        </a:solidFill>
        <a:latin typeface="+mn-lt"/>
        <a:ea typeface="+mn-ea"/>
        <a:cs typeface="+mn-cs"/>
      </a:defRPr>
    </a:lvl1pPr>
    <a:lvl2pPr marL="609600" algn="l" defTabSz="609600" rtl="0" eaLnBrk="1" latinLnBrk="0" hangingPunct="1">
      <a:defRPr sz="2400" kern="1200">
        <a:solidFill>
          <a:schemeClr val="tx1"/>
        </a:solidFill>
        <a:latin typeface="+mn-lt"/>
        <a:ea typeface="+mn-ea"/>
        <a:cs typeface="+mn-cs"/>
      </a:defRPr>
    </a:lvl2pPr>
    <a:lvl3pPr marL="1219200" algn="l" defTabSz="609600" rtl="0" eaLnBrk="1" latinLnBrk="0" hangingPunct="1">
      <a:defRPr sz="2400" kern="1200">
        <a:solidFill>
          <a:schemeClr val="tx1"/>
        </a:solidFill>
        <a:latin typeface="+mn-lt"/>
        <a:ea typeface="+mn-ea"/>
        <a:cs typeface="+mn-cs"/>
      </a:defRPr>
    </a:lvl3pPr>
    <a:lvl4pPr marL="1828800" algn="l" defTabSz="609600" rtl="0" eaLnBrk="1" latinLnBrk="0" hangingPunct="1">
      <a:defRPr sz="2400" kern="1200">
        <a:solidFill>
          <a:schemeClr val="tx1"/>
        </a:solidFill>
        <a:latin typeface="+mn-lt"/>
        <a:ea typeface="+mn-ea"/>
        <a:cs typeface="+mn-cs"/>
      </a:defRPr>
    </a:lvl4pPr>
    <a:lvl5pPr marL="2438400" algn="l" defTabSz="609600" rtl="0" eaLnBrk="1" latinLnBrk="0" hangingPunct="1">
      <a:defRPr sz="2400" kern="1200">
        <a:solidFill>
          <a:schemeClr val="tx1"/>
        </a:solidFill>
        <a:latin typeface="+mn-lt"/>
        <a:ea typeface="+mn-ea"/>
        <a:cs typeface="+mn-cs"/>
      </a:defRPr>
    </a:lvl5pPr>
    <a:lvl6pPr marL="3048000" algn="l" defTabSz="609600" rtl="0" eaLnBrk="1" latinLnBrk="0" hangingPunct="1">
      <a:defRPr sz="2400" kern="1200">
        <a:solidFill>
          <a:schemeClr val="tx1"/>
        </a:solidFill>
        <a:latin typeface="+mn-lt"/>
        <a:ea typeface="+mn-ea"/>
        <a:cs typeface="+mn-cs"/>
      </a:defRPr>
    </a:lvl6pPr>
    <a:lvl7pPr marL="3657600" algn="l" defTabSz="609600" rtl="0" eaLnBrk="1" latinLnBrk="0" hangingPunct="1">
      <a:defRPr sz="2400" kern="1200">
        <a:solidFill>
          <a:schemeClr val="tx1"/>
        </a:solidFill>
        <a:latin typeface="+mn-lt"/>
        <a:ea typeface="+mn-ea"/>
        <a:cs typeface="+mn-cs"/>
      </a:defRPr>
    </a:lvl7pPr>
    <a:lvl8pPr marL="4267200" algn="l" defTabSz="609600" rtl="0" eaLnBrk="1" latinLnBrk="0" hangingPunct="1">
      <a:defRPr sz="2400" kern="1200">
        <a:solidFill>
          <a:schemeClr val="tx1"/>
        </a:solidFill>
        <a:latin typeface="+mn-lt"/>
        <a:ea typeface="+mn-ea"/>
        <a:cs typeface="+mn-cs"/>
      </a:defRPr>
    </a:lvl8pPr>
    <a:lvl9pPr marL="4876800" algn="l" defTabSz="60960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4" userDrawn="1">
          <p15:clr>
            <a:srgbClr val="A4A3A4"/>
          </p15:clr>
        </p15:guide>
        <p15:guide id="2" pos="388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宋旭萍" initials="SXP" lastIdx="6" clrIdx="0"/>
  <p:cmAuthor id="2" name="Xuan Yu" initials="XY" lastIdx="6" clrIdx="1"/>
  <p:cmAuthor id="3" name="Qi" initials="QW" lastIdx="12" clrIdx="2"/>
  <p:cmAuthor id="4" name="The city of momery" initials="T"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B5BED1"/>
    <a:srgbClr val="FFFFFF"/>
    <a:srgbClr val="8DD2E5"/>
    <a:srgbClr val="99CC66"/>
    <a:srgbClr val="CC76A6"/>
    <a:srgbClr val="FEB714"/>
    <a:srgbClr val="FFC057"/>
    <a:srgbClr val="6AA855"/>
    <a:srgbClr val="6FC0D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25" autoAdjust="0"/>
    <p:restoredTop sz="88980" autoAdjust="0"/>
  </p:normalViewPr>
  <p:slideViewPr>
    <p:cSldViewPr snapToGrid="0" snapToObjects="1" showGuides="1">
      <p:cViewPr varScale="1">
        <p:scale>
          <a:sx n="113" d="100"/>
          <a:sy n="113" d="100"/>
        </p:scale>
        <p:origin x="1544" y="184"/>
      </p:cViewPr>
      <p:guideLst>
        <p:guide orient="horz" pos="2254"/>
        <p:guide pos="3882"/>
      </p:guideLst>
    </p:cSldViewPr>
  </p:slideViewPr>
  <p:outlineViewPr>
    <p:cViewPr>
      <p:scale>
        <a:sx n="33" d="100"/>
        <a:sy n="33" d="100"/>
      </p:scale>
      <p:origin x="0" y="0"/>
    </p:cViewPr>
  </p:outlineViewPr>
  <p:notesTextViewPr>
    <p:cViewPr>
      <p:scale>
        <a:sx n="110" d="100"/>
        <a:sy n="11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tags" Target="tags/tag1.xml"/><Relationship Id="rId10" Type="http://schemas.openxmlformats.org/officeDocument/2006/relationships/tableStyles" Target="tableStyles.xml"/><Relationship Id="rId4" Type="http://schemas.openxmlformats.org/officeDocument/2006/relationships/handoutMaster" Target="handoutMasters/handout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2023/4/3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Arial" panose="020B0604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Arial" panose="020B0604020202020204" pitchFamily="34" charset="0"/>
              </a:defRPr>
            </a:lvl1pPr>
          </a:lstStyle>
          <a:p>
            <a:fld id="{E9F3A7FF-300E-B84F-A2D0-CDCDE713DCB9}" type="datetimeFigureOut">
              <a:rPr lang="en-US" smtClean="0"/>
              <a:t>4/3/23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Arial" panose="020B0604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Arial" panose="020B0604020202020204" pitchFamily="34" charset="0"/>
              </a:defRPr>
            </a:lvl1pPr>
          </a:lstStyle>
          <a:p>
            <a:fld id="{7C11621C-3EA7-C342-A130-13C6D43C8C0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1219200" rtl="0" eaLnBrk="1" latinLnBrk="0" hangingPunct="1">
      <a:defRPr sz="1600" b="0" i="0" kern="1200">
        <a:solidFill>
          <a:schemeClr val="tx1"/>
        </a:solidFill>
        <a:latin typeface="Arial" panose="020B0604020202020204" pitchFamily="34" charset="0"/>
        <a:ea typeface="+mn-ea"/>
        <a:cs typeface="+mn-cs"/>
      </a:defRPr>
    </a:lvl1pPr>
    <a:lvl2pPr marL="609600" algn="l" defTabSz="1219200" rtl="0" eaLnBrk="1" latinLnBrk="0" hangingPunct="1">
      <a:defRPr sz="1600" b="0" i="0" kern="1200">
        <a:solidFill>
          <a:schemeClr val="tx1"/>
        </a:solidFill>
        <a:latin typeface="Arial" panose="020B0604020202020204" pitchFamily="34" charset="0"/>
        <a:ea typeface="+mn-ea"/>
        <a:cs typeface="+mn-cs"/>
      </a:defRPr>
    </a:lvl2pPr>
    <a:lvl3pPr marL="1219200" algn="l" defTabSz="1219200" rtl="0" eaLnBrk="1" latinLnBrk="0" hangingPunct="1">
      <a:defRPr sz="1600" b="0" i="0" kern="1200">
        <a:solidFill>
          <a:schemeClr val="tx1"/>
        </a:solidFill>
        <a:latin typeface="Arial" panose="020B0604020202020204" pitchFamily="34" charset="0"/>
        <a:ea typeface="+mn-ea"/>
        <a:cs typeface="+mn-cs"/>
      </a:defRPr>
    </a:lvl3pPr>
    <a:lvl4pPr marL="1828800" algn="l" defTabSz="1219200" rtl="0" eaLnBrk="1" latinLnBrk="0" hangingPunct="1">
      <a:defRPr sz="1600" b="0" i="0" kern="1200">
        <a:solidFill>
          <a:schemeClr val="tx1"/>
        </a:solidFill>
        <a:latin typeface="Arial" panose="020B0604020202020204" pitchFamily="34" charset="0"/>
        <a:ea typeface="+mn-ea"/>
        <a:cs typeface="+mn-cs"/>
      </a:defRPr>
    </a:lvl4pPr>
    <a:lvl5pPr marL="2438400" algn="l" defTabSz="1219200" rtl="0" eaLnBrk="1" latinLnBrk="0" hangingPunct="1">
      <a:defRPr sz="1600" b="0" i="0" kern="1200">
        <a:solidFill>
          <a:schemeClr val="tx1"/>
        </a:solidFill>
        <a:latin typeface="Arial" panose="020B0604020202020204" pitchFamily="34" charset="0"/>
        <a:ea typeface="+mn-ea"/>
        <a:cs typeface="+mn-cs"/>
      </a:defRPr>
    </a:lvl5pPr>
    <a:lvl6pPr marL="3048000" algn="l" defTabSz="1219200" rtl="0" eaLnBrk="1" latinLnBrk="0" hangingPunct="1">
      <a:defRPr sz="1600" kern="1200">
        <a:solidFill>
          <a:schemeClr val="tx1"/>
        </a:solidFill>
        <a:latin typeface="+mn-lt"/>
        <a:ea typeface="+mn-ea"/>
        <a:cs typeface="+mn-cs"/>
      </a:defRPr>
    </a:lvl6pPr>
    <a:lvl7pPr marL="3657600" algn="l" defTabSz="1219200" rtl="0" eaLnBrk="1" latinLnBrk="0" hangingPunct="1">
      <a:defRPr sz="1600" kern="1200">
        <a:solidFill>
          <a:schemeClr val="tx1"/>
        </a:solidFill>
        <a:latin typeface="+mn-lt"/>
        <a:ea typeface="+mn-ea"/>
        <a:cs typeface="+mn-cs"/>
      </a:defRPr>
    </a:lvl7pPr>
    <a:lvl8pPr marL="4267200" algn="l" defTabSz="1219200" rtl="0" eaLnBrk="1" latinLnBrk="0" hangingPunct="1">
      <a:defRPr sz="1600" kern="1200">
        <a:solidFill>
          <a:schemeClr val="tx1"/>
        </a:solidFill>
        <a:latin typeface="+mn-lt"/>
        <a:ea typeface="+mn-ea"/>
        <a:cs typeface="+mn-cs"/>
      </a:defRPr>
    </a:lvl8pPr>
    <a:lvl9pPr marL="4876800" algn="l" defTabSz="121920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5">
                <a:solidFill>
                  <a:srgbClr val="464F55"/>
                </a:solidFill>
              </a:defRPr>
            </a:lvl1pPr>
            <a:lvl2pPr marL="457200" indent="0">
              <a:buNone/>
              <a:defRPr sz="1465"/>
            </a:lvl2pPr>
            <a:lvl3pPr marL="914400" indent="0">
              <a:buNone/>
              <a:defRPr sz="1465"/>
            </a:lvl3pPr>
            <a:lvl4pPr marL="1371600" indent="0">
              <a:buNone/>
              <a:defRPr sz="1465"/>
            </a:lvl4pPr>
            <a:lvl5pPr marL="1828800" indent="0">
              <a:buNone/>
              <a:defRPr sz="1465"/>
            </a:lvl5pPr>
          </a:lstStyle>
          <a:p>
            <a:pPr lvl="0"/>
            <a:r>
              <a:rPr lang="en-US" dirty="0"/>
              <a:t>Meeting or Audience Date</a:t>
            </a:r>
          </a:p>
        </p:txBody>
      </p:sp>
      <p:sp>
        <p:nvSpPr>
          <p:cNvPr id="8"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blur, blurry&#10;&#10;Description automatically generated"/>
          <p:cNvPicPr>
            <a:picLocks noChangeAspect="1"/>
          </p:cNvPicPr>
          <p:nvPr userDrawn="1"/>
        </p:nvPicPr>
        <p:blipFill rotWithShape="1">
          <a:blip r:embed="rId3">
            <a:alphaModFix amt="10000"/>
          </a:blip>
          <a:srcRect l="9741" t="6894" r="7309" b="29427"/>
          <a:stretch>
            <a:fillRect/>
          </a:stretch>
        </p:blipFill>
        <p:spPr>
          <a:xfrm>
            <a:off x="0" y="0"/>
            <a:ext cx="12192000" cy="6250905"/>
          </a:xfrm>
          <a:prstGeom prst="rect">
            <a:avLst/>
          </a:prstGeom>
        </p:spPr>
      </p:pic>
      <p:pic>
        <p:nvPicPr>
          <p:cNvPr id="9" name="Picture 8" descr="A picture containing text, sign&#10;&#10;Description automatically generated"/>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1" name="Picture 10"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2"/>
          <a:srcRect l="5869" r="5869" b="12196"/>
          <a:stretch>
            <a:fillRect/>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stStyle>
          <a:p>
            <a:pPr lvl="0"/>
            <a:r>
              <a:rPr lang="en-US" dirty="0"/>
              <a:t>Click to add subtitle</a:t>
            </a:r>
          </a:p>
        </p:txBody>
      </p:sp>
      <p:sp>
        <p:nvSpPr>
          <p:cNvPr id="11" name="Title Placeholder" descr="Master Title"/>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pic>
        <p:nvPicPr>
          <p:cNvPr id="16" name="Picture 15" descr="A picture containing text, sign&#10;&#10;Description automatically generated"/>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a:solidFill>
                  <a:srgbClr val="464F55"/>
                </a:solidFill>
                <a:effectLst/>
                <a:latin typeface="Arial" panose="020B0604020202020204" pitchFamily="34" charset="0"/>
                <a:cs typeface="Arial" panose="020B0604020202020204" pitchFamily="34" charset="0"/>
              </a:rPr>
              <a:t>@evidencecomm</a:t>
            </a:r>
          </a:p>
        </p:txBody>
      </p:sp>
      <p:pic>
        <p:nvPicPr>
          <p:cNvPr id="25" name="Picture 24"/>
          <p:cNvPicPr>
            <a:picLocks noChangeAspect="1"/>
          </p:cNvPicPr>
          <p:nvPr userDrawn="1"/>
        </p:nvPicPr>
        <p:blipFill>
          <a:blip r:embed="rId6"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a:solidFill>
                  <a:srgbClr val="464F55"/>
                </a:solidFill>
              </a:rPr>
              <a:t> © McMaster Health Forum on behalf McMaster University</a:t>
            </a:r>
          </a:p>
          <a:p>
            <a:pPr algn="r">
              <a:spcAft>
                <a:spcPts val="200"/>
              </a:spcAft>
            </a:pPr>
            <a:r>
              <a:rPr lang="en-CA" sz="800" i="1">
                <a:solidFill>
                  <a:srgbClr val="464F55"/>
                </a:solidFill>
              </a:rPr>
              <a:t>Share freely, give credit, adapt with permission. This work is licensed under</a:t>
            </a:r>
          </a:p>
          <a:p>
            <a:pPr algn="r">
              <a:spcAft>
                <a:spcPts val="200"/>
              </a:spcAft>
            </a:pPr>
            <a:r>
              <a:rPr lang="en-CA" sz="800" i="1">
                <a:solidFill>
                  <a:srgbClr val="464F55"/>
                </a:solidFill>
              </a:rPr>
              <a:t>a Creative Commons Attribution-NoDerivatives 4.0 International License.</a:t>
            </a:r>
          </a:p>
        </p:txBody>
      </p:sp>
      <p:sp>
        <p:nvSpPr>
          <p:cNvPr id="17" name="Slide Number" descr="Page Numbe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panose="020B0604020202020204" pitchFamily="34" charset="0"/>
                <a:ea typeface="Arial" panose="020B0604020202020204" pitchFamily="34" charset="0"/>
                <a:cs typeface="Arial" panose="020B0604020202020204" pitchFamily="34" charset="0"/>
              </a:defRPr>
            </a:lvl1pPr>
          </a:lstStyle>
          <a:p>
            <a:fld id="{E2CB33EA-91D6-F140-A440-0A130B2A34DE}" type="slidenum">
              <a:rPr lang="en-US" smtClean="0"/>
              <a:t>‹#›</a:t>
            </a:fld>
            <a:endParaRPr lang="en-US"/>
          </a:p>
        </p:txBody>
      </p:sp>
      <p:cxnSp>
        <p:nvCxnSpPr>
          <p:cNvPr id="10" name="Straight Connector 9"/>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ftr="0"/>
  <p:txStyles>
    <p:title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p:titleStyle>
    <p:bodyStyle>
      <a:lvl1pPr marL="285750" indent="-285750" algn="l" defTabSz="457200"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panose="020B0604020202020204" pitchFamily="34" charset="0"/>
          <a:ea typeface="+mn-ea"/>
          <a:cs typeface="+mn-cs"/>
        </a:defRPr>
      </a:lvl1pPr>
      <a:lvl2pPr marL="647065" indent="-285750" algn="l" defTabSz="457200"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2pPr>
      <a:lvl3pPr marL="902970"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a:buChar char="•"/>
        <a:defRPr sz="1800" b="0" i="0" kern="1200">
          <a:solidFill>
            <a:schemeClr val="tx1"/>
          </a:solidFill>
          <a:latin typeface="Arial" panose="020B0604020202020204" pitchFamily="34" charset="0"/>
          <a:ea typeface="+mn-ea"/>
          <a:cs typeface="+mn-cs"/>
        </a:defRPr>
      </a:lvl3pPr>
      <a:lvl4pPr marL="1168400" indent="-228600" algn="l" defTabSz="457200"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panose="020B0604020202020204" pitchFamily="34" charset="0"/>
          <a:ea typeface="+mn-ea"/>
          <a:cs typeface="+mn-cs"/>
        </a:defRPr>
      </a:lvl4pPr>
      <a:lvl5pPr marL="1433195" indent="-228600" algn="l" defTabSz="457200"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panose="020B0604020202020204" pitchFamily="34" charset="0"/>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emf"/><Relationship Id="rId7" Type="http://schemas.openxmlformats.org/officeDocument/2006/relationships/image" Target="../media/image12.emf"/><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1.png"/><Relationship Id="rId5" Type="http://schemas.openxmlformats.org/officeDocument/2006/relationships/image" Target="../media/image10.emf"/><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4"/>
          <p:cNvSpPr txBox="1"/>
          <p:nvPr/>
        </p:nvSpPr>
        <p:spPr>
          <a:xfrm>
            <a:off x="267858" y="97077"/>
            <a:ext cx="8619154" cy="1006368"/>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defTabSz="914400" hangingPunct="0">
              <a:spcBef>
                <a:spcPts val="0"/>
              </a:spcBef>
              <a:defRPr/>
            </a:pPr>
            <a:endParaRPr lang="en-CA" kern="0">
              <a:solidFill>
                <a:srgbClr val="FF0000"/>
              </a:solidFill>
              <a:latin typeface="Arial" panose="020B0604020202020204"/>
              <a:cs typeface="Arial" panose="020B0604020202020204" pitchFamily="34" charset="0"/>
              <a:sym typeface="Arial" panose="020B0604020202020204"/>
            </a:endParaRPr>
          </a:p>
        </p:txBody>
      </p:sp>
      <p:pic>
        <p:nvPicPr>
          <p:cNvPr id="20" name="Picture 19"/>
          <p:cNvPicPr>
            <a:picLocks noChangeAspect="1"/>
          </p:cNvPicPr>
          <p:nvPr/>
        </p:nvPicPr>
        <p:blipFill>
          <a:blip r:embed="rId3">
            <a:alphaModFix amt="70000"/>
          </a:blip>
          <a:stretch>
            <a:fillRect/>
          </a:stretch>
        </p:blipFill>
        <p:spPr>
          <a:xfrm>
            <a:off x="5379005" y="1279871"/>
            <a:ext cx="6539191" cy="860950"/>
          </a:xfrm>
          <a:prstGeom prst="rect">
            <a:avLst/>
          </a:prstGeom>
        </p:spPr>
      </p:pic>
      <p:grpSp>
        <p:nvGrpSpPr>
          <p:cNvPr id="7" name="Group 6"/>
          <p:cNvGrpSpPr/>
          <p:nvPr/>
        </p:nvGrpSpPr>
        <p:grpSpPr>
          <a:xfrm>
            <a:off x="5253921" y="1297243"/>
            <a:ext cx="810042" cy="828000"/>
            <a:chOff x="6046400" y="1267766"/>
            <a:chExt cx="867191" cy="867191"/>
          </a:xfrm>
        </p:grpSpPr>
        <p:sp>
          <p:nvSpPr>
            <p:cNvPr id="6" name="Oval 5"/>
            <p:cNvSpPr/>
            <p:nvPr/>
          </p:nvSpPr>
          <p:spPr>
            <a:xfrm>
              <a:off x="6070865" y="1304422"/>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1" name="Picture 10" descr="Icon&#10;&#10;Description automatically generated"/>
            <p:cNvPicPr>
              <a:picLocks noChangeAspect="1"/>
            </p:cNvPicPr>
            <p:nvPr/>
          </p:nvPicPr>
          <p:blipFill>
            <a:blip r:embed="rId4">
              <a:alphaModFix amt="70000"/>
            </a:blip>
            <a:stretch>
              <a:fillRect/>
            </a:stretch>
          </p:blipFill>
          <p:spPr>
            <a:xfrm>
              <a:off x="6046400" y="1267766"/>
              <a:ext cx="867191" cy="867191"/>
            </a:xfrm>
            <a:prstGeom prst="rect">
              <a:avLst/>
            </a:prstGeom>
          </p:spPr>
        </p:pic>
      </p:grpSp>
      <p:pic>
        <p:nvPicPr>
          <p:cNvPr id="22" name="Picture 21"/>
          <p:cNvPicPr>
            <a:picLocks noChangeAspect="1"/>
          </p:cNvPicPr>
          <p:nvPr/>
        </p:nvPicPr>
        <p:blipFill>
          <a:blip r:embed="rId5">
            <a:alphaModFix amt="70000"/>
          </a:blip>
          <a:stretch>
            <a:fillRect/>
          </a:stretch>
        </p:blipFill>
        <p:spPr>
          <a:xfrm>
            <a:off x="5379005" y="2185269"/>
            <a:ext cx="6539191" cy="860950"/>
          </a:xfrm>
          <a:prstGeom prst="rect">
            <a:avLst/>
          </a:prstGeom>
        </p:spPr>
      </p:pic>
      <p:grpSp>
        <p:nvGrpSpPr>
          <p:cNvPr id="16" name="Group 15"/>
          <p:cNvGrpSpPr/>
          <p:nvPr/>
        </p:nvGrpSpPr>
        <p:grpSpPr>
          <a:xfrm>
            <a:off x="5253923" y="2191000"/>
            <a:ext cx="808287" cy="826206"/>
            <a:chOff x="6914218" y="2244051"/>
            <a:chExt cx="865312" cy="865312"/>
          </a:xfrm>
        </p:grpSpPr>
        <p:sp>
          <p:nvSpPr>
            <p:cNvPr id="9" name="Oval 8"/>
            <p:cNvSpPr/>
            <p:nvPr/>
          </p:nvSpPr>
          <p:spPr>
            <a:xfrm>
              <a:off x="6948455" y="2282949"/>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4" name="Picture 13" descr="A picture containing icon&#10;&#10;Description automatically generated"/>
            <p:cNvPicPr>
              <a:picLocks noChangeAspect="1"/>
            </p:cNvPicPr>
            <p:nvPr/>
          </p:nvPicPr>
          <p:blipFill>
            <a:blip r:embed="rId6">
              <a:alphaModFix amt="70000"/>
            </a:blip>
            <a:stretch>
              <a:fillRect/>
            </a:stretch>
          </p:blipFill>
          <p:spPr>
            <a:xfrm>
              <a:off x="6914218" y="2244051"/>
              <a:ext cx="865312" cy="865312"/>
            </a:xfrm>
            <a:prstGeom prst="rect">
              <a:avLst/>
            </a:prstGeom>
          </p:spPr>
        </p:pic>
      </p:grpSp>
      <p:pic>
        <p:nvPicPr>
          <p:cNvPr id="24" name="Picture 23"/>
          <p:cNvPicPr>
            <a:picLocks noChangeAspect="1"/>
          </p:cNvPicPr>
          <p:nvPr/>
        </p:nvPicPr>
        <p:blipFill>
          <a:blip r:embed="rId7">
            <a:alphaModFix amt="70000"/>
          </a:blip>
          <a:stretch>
            <a:fillRect/>
          </a:stretch>
        </p:blipFill>
        <p:spPr>
          <a:xfrm>
            <a:off x="5379005" y="3096577"/>
            <a:ext cx="6539191" cy="860950"/>
          </a:xfrm>
          <a:prstGeom prst="rect">
            <a:avLst/>
          </a:prstGeom>
        </p:spPr>
      </p:pic>
      <p:grpSp>
        <p:nvGrpSpPr>
          <p:cNvPr id="13" name="Group 12"/>
          <p:cNvGrpSpPr/>
          <p:nvPr/>
        </p:nvGrpSpPr>
        <p:grpSpPr>
          <a:xfrm>
            <a:off x="5253923" y="3090667"/>
            <a:ext cx="808287" cy="826206"/>
            <a:chOff x="5827319" y="2975790"/>
            <a:chExt cx="865312" cy="865312"/>
          </a:xfrm>
        </p:grpSpPr>
        <p:sp>
          <p:nvSpPr>
            <p:cNvPr id="12" name="Oval 11"/>
            <p:cNvSpPr/>
            <p:nvPr/>
          </p:nvSpPr>
          <p:spPr>
            <a:xfrm>
              <a:off x="5863975" y="3012446"/>
              <a:ext cx="792000" cy="792000"/>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a:p>
          </p:txBody>
        </p:sp>
        <p:pic>
          <p:nvPicPr>
            <p:cNvPr id="17" name="Picture 16" descr="Icon&#10;&#10;Description automatically generated"/>
            <p:cNvPicPr>
              <a:picLocks noChangeAspect="1"/>
            </p:cNvPicPr>
            <p:nvPr/>
          </p:nvPicPr>
          <p:blipFill>
            <a:blip r:embed="rId8">
              <a:alphaModFix amt="70000"/>
            </a:blip>
            <a:stretch>
              <a:fillRect/>
            </a:stretch>
          </p:blipFill>
          <p:spPr>
            <a:xfrm>
              <a:off x="5827319" y="2975790"/>
              <a:ext cx="865312" cy="865312"/>
            </a:xfrm>
            <a:prstGeom prst="rect">
              <a:avLst/>
            </a:prstGeom>
          </p:spPr>
        </p:pic>
      </p:grpSp>
      <p:sp>
        <p:nvSpPr>
          <p:cNvPr id="15" name="TextBox 14"/>
          <p:cNvSpPr txBox="1"/>
          <p:nvPr/>
        </p:nvSpPr>
        <p:spPr>
          <a:xfrm>
            <a:off x="4413894" y="1515228"/>
            <a:ext cx="7638624" cy="2245360"/>
          </a:xfrm>
          <a:prstGeom prst="rect">
            <a:avLst/>
          </a:prstGeom>
          <a:noFill/>
        </p:spPr>
        <p:txBody>
          <a:bodyPr wrap="square">
            <a:spAutoFit/>
          </a:bodyPr>
          <a:lstStyle/>
          <a:p>
            <a:pPr marL="1397000" lvl="2">
              <a:defRPr/>
            </a:pPr>
            <a:r>
              <a:rPr kumimoji="0" lang="zh-CN" altLang="en-US" sz="140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rPr>
              <a:t>  </a:t>
            </a:r>
            <a:r>
              <a:rPr kumimoji="0" lang="en-US" sz="160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rPr>
              <a:t> </a:t>
            </a:r>
            <a:r>
              <a:rPr lang="en-US" sz="1600" noProof="0" dirty="0">
                <a:ln>
                  <a:noFill/>
                </a:ln>
                <a:solidFill>
                  <a:srgbClr val="254776"/>
                </a:solidFill>
                <a:effectLst/>
                <a:uLnTx/>
                <a:uFillTx/>
                <a:latin typeface="Arial" panose="020B0604020202020204" pitchFamily="34" charset="0"/>
                <a:cs typeface="Arial" panose="020B0604020202020204" pitchFamily="34" charset="0"/>
              </a:rPr>
              <a:t>规范</a:t>
            </a:r>
            <a:r>
              <a:rPr kumimoji="0" lang="en-US" sz="160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rPr>
              <a:t>和</a:t>
            </a:r>
            <a:r>
              <a:rPr lang="en-US" sz="1600" noProof="0" dirty="0">
                <a:ln>
                  <a:noFill/>
                </a:ln>
                <a:solidFill>
                  <a:srgbClr val="254776"/>
                </a:solidFill>
                <a:effectLst/>
                <a:uLnTx/>
                <a:uFillTx/>
                <a:latin typeface="Arial" panose="020B0604020202020204" pitchFamily="34" charset="0"/>
                <a:cs typeface="Arial" panose="020B0604020202020204" pitchFamily="34" charset="0"/>
              </a:rPr>
              <a:t>加强国家证据支持系统</a:t>
            </a:r>
          </a:p>
          <a:p>
            <a:pPr marL="1397000" lvl="2">
              <a:defRPr/>
            </a:pPr>
            <a:endParaRPr kumimoji="0" lang="en-US" sz="16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a:p>
            <a:pPr marL="1397000" lvl="2">
              <a:defRPr/>
            </a:pPr>
            <a:endParaRPr lang="en-US" sz="1400" dirty="0">
              <a:solidFill>
                <a:srgbClr val="002060"/>
              </a:solidFill>
              <a:latin typeface="宋体" panose="02010600030101010101" pitchFamily="2" charset="-122"/>
              <a:ea typeface="宋体" panose="02010600030101010101" pitchFamily="2" charset="-122"/>
              <a:cs typeface="Arial" panose="020B0604020202020204" pitchFamily="34" charset="0"/>
            </a:endParaRPr>
          </a:p>
          <a:p>
            <a:pPr marL="1397000" lvl="2">
              <a:defRPr/>
            </a:pPr>
            <a:r>
              <a:rPr kumimoji="0" lang="en-US" sz="1400" b="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rPr>
              <a:t>  </a:t>
            </a:r>
            <a:r>
              <a:rPr kumimoji="0" lang="en-US" sz="16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rPr>
              <a:t> </a:t>
            </a:r>
          </a:p>
          <a:p>
            <a:pPr marL="1397000" lvl="2">
              <a:defRPr/>
            </a:pPr>
            <a:r>
              <a:rPr lang="zh-CN" altLang="en-US" sz="1600" dirty="0">
                <a:solidFill>
                  <a:srgbClr val="254776"/>
                </a:solidFill>
                <a:latin typeface="Arial" panose="020B0604020202020204" pitchFamily="34" charset="0"/>
                <a:cs typeface="Arial" panose="020B0604020202020204" pitchFamily="34" charset="0"/>
              </a:rPr>
              <a:t>    </a:t>
            </a:r>
            <a:r>
              <a:rPr lang="en-US" sz="1600" noProof="0" dirty="0">
                <a:ln>
                  <a:noFill/>
                </a:ln>
                <a:solidFill>
                  <a:srgbClr val="254776"/>
                </a:solidFill>
                <a:effectLst/>
                <a:uLnTx/>
                <a:uFillTx/>
                <a:latin typeface="Arial" panose="020B0604020202020204" pitchFamily="34" charset="0"/>
                <a:cs typeface="Arial" panose="020B0604020202020204" pitchFamily="34" charset="0"/>
              </a:rPr>
              <a:t>改善和利用全球证据架构  </a:t>
            </a:r>
            <a:r>
              <a:rPr lang="zh-CN" altLang="en-US" sz="1600" dirty="0">
                <a:solidFill>
                  <a:srgbClr val="254776"/>
                </a:solidFill>
                <a:latin typeface="黑体" panose="02010609060101010101" pitchFamily="49" charset="-122"/>
                <a:ea typeface="黑体" panose="02010609060101010101" pitchFamily="49" charset="-122"/>
                <a:cs typeface="Arial" panose="020B0604020202020204" pitchFamily="34" charset="0"/>
              </a:rPr>
              <a:t> </a:t>
            </a:r>
            <a:endParaRPr kumimoji="0" lang="en-US" sz="1600" b="0" i="0" u="none" strike="noStrike" kern="1200" cap="none" spc="0" normalizeH="0" baseline="0" noProof="0" dirty="0">
              <a:ln>
                <a:noFill/>
              </a:ln>
              <a:solidFill>
                <a:srgbClr val="254776"/>
              </a:solidFill>
              <a:effectLst/>
              <a:uLnTx/>
              <a:uFillTx/>
              <a:latin typeface="黑体" panose="02010609060101010101" pitchFamily="49" charset="-122"/>
              <a:ea typeface="黑体" panose="02010609060101010101" pitchFamily="49" charset="-122"/>
              <a:cs typeface="Arial" panose="020B0604020202020204" pitchFamily="34" charset="0"/>
            </a:endParaRPr>
          </a:p>
          <a:p>
            <a:pPr marL="1682750" lvl="2" indent="-285750">
              <a:buFont typeface="Arial" panose="020B0604020202020204" pitchFamily="34" charset="0"/>
              <a:buChar char="•"/>
              <a:defRPr/>
            </a:pPr>
            <a:endParaRPr kumimoji="0" lang="en-US" sz="4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1397000" lvl="2">
              <a:defRPr/>
            </a:pPr>
            <a:r>
              <a:rPr lang="en-US" altLang="zh-CN" sz="1800" dirty="0">
                <a:effectLst/>
                <a:latin typeface="Times" panose="00000500000000020000" pitchFamily="18" charset="0"/>
                <a:ea typeface="宋体" panose="02010600030101010101" pitchFamily="2" charset="-122"/>
                <a:cs typeface="宋体" panose="02010600030101010101" pitchFamily="2" charset="-122"/>
              </a:rPr>
              <a:t>    </a:t>
            </a:r>
            <a:r>
              <a:rPr lang="en-US" sz="1600" noProof="0" dirty="0">
                <a:ln>
                  <a:noFill/>
                </a:ln>
                <a:solidFill>
                  <a:srgbClr val="254776"/>
                </a:solidFill>
                <a:effectLst/>
                <a:uLnTx/>
                <a:uFillTx/>
                <a:latin typeface="Arial" panose="020B0604020202020204" pitchFamily="34" charset="0"/>
                <a:cs typeface="Arial" panose="020B0604020202020204" pitchFamily="34" charset="0"/>
              </a:rPr>
              <a:t>让证据成为日常生活的中心</a:t>
            </a:r>
            <a:endParaRPr kumimoji="0" lang="en-US" sz="1600" b="0" i="0" u="none" strike="noStrike" kern="1200" cap="none" spc="0" normalizeH="0" baseline="0" noProof="0" dirty="0">
              <a:ln>
                <a:noFill/>
              </a:ln>
              <a:solidFill>
                <a:srgbClr val="254776"/>
              </a:solidFill>
              <a:effectLst/>
              <a:uLnTx/>
              <a:uFillTx/>
              <a:latin typeface="Arial" panose="020B0604020202020204" pitchFamily="34" charset="0"/>
              <a:cs typeface="Arial" panose="020B0604020202020204" pitchFamily="34" charset="0"/>
            </a:endParaRPr>
          </a:p>
        </p:txBody>
      </p:sp>
      <p:sp>
        <p:nvSpPr>
          <p:cNvPr id="3" name="TextBox 2"/>
          <p:cNvSpPr txBox="1"/>
          <p:nvPr/>
        </p:nvSpPr>
        <p:spPr>
          <a:xfrm>
            <a:off x="8989243" y="1023000"/>
            <a:ext cx="1771639" cy="253916"/>
          </a:xfrm>
          <a:prstGeom prst="rect">
            <a:avLst/>
          </a:prstGeom>
          <a:noFill/>
        </p:spPr>
        <p:txBody>
          <a:bodyPr wrap="none" rtlCol="0">
            <a:spAutoFit/>
          </a:bodyPr>
          <a:lstStyle/>
          <a:p>
            <a:r>
              <a:rPr lang="zh-CN" altLang="en-US" sz="1050" i="1" dirty="0">
                <a:solidFill>
                  <a:srgbClr val="254776"/>
                </a:solidFill>
              </a:rPr>
              <a:t>注</a:t>
            </a:r>
            <a:r>
              <a:rPr lang="en-US" altLang="zh-CN" sz="1050" i="1" dirty="0">
                <a:solidFill>
                  <a:srgbClr val="254776"/>
                </a:solidFill>
              </a:rPr>
              <a:t>: </a:t>
            </a:r>
            <a:r>
              <a:rPr lang="zh-CN" altLang="en-US" sz="1050" i="1" dirty="0">
                <a:solidFill>
                  <a:srgbClr val="254776"/>
                </a:solidFill>
              </a:rPr>
              <a:t>完整版详见</a:t>
            </a:r>
            <a:r>
              <a:rPr lang="en-US" altLang="zh-CN" sz="1050" i="1" dirty="0">
                <a:solidFill>
                  <a:srgbClr val="254776"/>
                </a:solidFill>
              </a:rPr>
              <a:t>2023</a:t>
            </a:r>
            <a:r>
              <a:rPr lang="zh-CN" altLang="en-US" sz="1050" i="1" dirty="0">
                <a:solidFill>
                  <a:srgbClr val="254776"/>
                </a:solidFill>
              </a:rPr>
              <a:t>更新版</a:t>
            </a:r>
          </a:p>
        </p:txBody>
      </p:sp>
      <p:sp>
        <p:nvSpPr>
          <p:cNvPr id="8" name="TextBox 7"/>
          <p:cNvSpPr txBox="1"/>
          <p:nvPr/>
        </p:nvSpPr>
        <p:spPr>
          <a:xfrm>
            <a:off x="63500" y="1336675"/>
            <a:ext cx="4826000" cy="2306955"/>
          </a:xfrm>
          <a:prstGeom prst="rect">
            <a:avLst/>
          </a:prstGeom>
          <a:noFill/>
        </p:spPr>
        <p:txBody>
          <a:bodyPr wrap="square">
            <a:spAutoFit/>
          </a:bodyPr>
          <a:lstStyle/>
          <a:p>
            <a:pPr marL="177800" marR="0" lvl="0" indent="0" algn="l" defTabSz="609600" rtl="0" eaLnBrk="1" fontAlgn="auto" latinLnBrk="0" hangingPunct="1">
              <a:lnSpc>
                <a:spcPct val="100000"/>
              </a:lnSpc>
              <a:spcBef>
                <a:spcPts val="0"/>
              </a:spcBef>
              <a:spcAft>
                <a:spcPts val="0"/>
              </a:spcAft>
              <a:buClrTx/>
              <a:buSzTx/>
              <a:buFontTx/>
              <a:buNone/>
              <a:defRPr/>
            </a:pPr>
            <a:r>
              <a:rPr kumimoji="0" lang="zh-CN" altLang="en-US" sz="1700" b="0" i="0" u="none" strike="noStrike" kern="1200" cap="none" spc="0" normalizeH="0" baseline="0" noProof="0" dirty="0">
                <a:ln>
                  <a:noFill/>
                </a:ln>
                <a:solidFill>
                  <a:srgbClr val="254776"/>
                </a:solidFill>
                <a:effectLst/>
                <a:uLnTx/>
                <a:uFillTx/>
                <a:latin typeface="宋体" panose="02010600030101010101" pitchFamily="2" charset="-122"/>
                <a:ea typeface="宋体" panose="02010600030101010101" pitchFamily="2" charset="-122"/>
                <a:cs typeface="Arial" panose="020B0604020202020204" pitchFamily="34" charset="0"/>
              </a:rPr>
              <a:t>报告发布已有一年</a:t>
            </a:r>
            <a:endParaRPr kumimoji="0" lang="en-US" altLang="zh-CN" sz="1700" b="0" i="0" u="none" strike="noStrike" kern="1200" cap="none" spc="0" normalizeH="0" baseline="0" noProof="0" dirty="0">
              <a:ln>
                <a:noFill/>
              </a:ln>
              <a:solidFill>
                <a:srgbClr val="254776"/>
              </a:solidFill>
              <a:effectLst/>
              <a:uLnTx/>
              <a:uFillTx/>
              <a:latin typeface="宋体" panose="02010600030101010101" pitchFamily="2" charset="-122"/>
              <a:ea typeface="宋体" panose="02010600030101010101" pitchFamily="2" charset="-122"/>
              <a:cs typeface="Arial" panose="020B0604020202020204" pitchFamily="34" charset="0"/>
            </a:endParaRPr>
          </a:p>
          <a:p>
            <a:pPr marL="177800" marR="0" lvl="0" indent="0" algn="l" defTabSz="609600" rtl="0" eaLnBrk="1" fontAlgn="auto" latinLnBrk="0" hangingPunct="1">
              <a:lnSpc>
                <a:spcPct val="100000"/>
              </a:lnSpc>
              <a:spcBef>
                <a:spcPts val="0"/>
              </a:spcBef>
              <a:spcAft>
                <a:spcPts val="0"/>
              </a:spcAft>
              <a:buClrTx/>
              <a:buSzTx/>
              <a:buFontTx/>
              <a:buNone/>
              <a:defRPr/>
            </a:pPr>
            <a:r>
              <a:rPr kumimoji="0" lang="zh-CN" altLang="en-US" sz="1300" b="0" i="0" u="none" strike="noStrike" kern="1200" cap="none" spc="0" normalizeH="0" baseline="0" noProof="0" dirty="0">
                <a:ln>
                  <a:noFill/>
                </a:ln>
                <a:solidFill>
                  <a:srgbClr val="254776"/>
                </a:solidFill>
                <a:effectLst/>
                <a:uLnTx/>
                <a:uFillTx/>
                <a:latin typeface="宋体" panose="02010600030101010101" pitchFamily="2" charset="-122"/>
                <a:ea typeface="宋体" panose="02010600030101010101" pitchFamily="2" charset="-122"/>
                <a:cs typeface="Arial" panose="020B0604020202020204" pitchFamily="34" charset="0"/>
              </a:rPr>
              <a:t>（目前有七种语言和多种形式的版本）</a:t>
            </a:r>
            <a:endParaRPr kumimoji="0" lang="en-CA" sz="1300" b="0" i="0" u="none" strike="noStrike" kern="1200" cap="none" spc="0" normalizeH="0" baseline="0" noProof="0" dirty="0">
              <a:ln>
                <a:noFill/>
              </a:ln>
              <a:solidFill>
                <a:srgbClr val="254776"/>
              </a:solidFill>
              <a:effectLst/>
              <a:uLnTx/>
              <a:uFillTx/>
              <a:latin typeface="宋体" panose="02010600030101010101" pitchFamily="2" charset="-122"/>
              <a:ea typeface="宋体" panose="02010600030101010101" pitchFamily="2" charset="-122"/>
              <a:cs typeface="Arial" panose="020B0604020202020204" pitchFamily="34" charset="0"/>
            </a:endParaRPr>
          </a:p>
          <a:p>
            <a:pPr marL="177800" marR="0" lvl="0" indent="0" algn="l" defTabSz="609600" rtl="0" eaLnBrk="1" fontAlgn="auto" latinLnBrk="0" hangingPunct="1">
              <a:lnSpc>
                <a:spcPct val="100000"/>
              </a:lnSpc>
              <a:spcBef>
                <a:spcPts val="0"/>
              </a:spcBef>
              <a:spcAft>
                <a:spcPts val="0"/>
              </a:spcAft>
              <a:buClrTx/>
              <a:buSzTx/>
              <a:buFontTx/>
              <a:buNone/>
              <a:defRPr/>
            </a:pPr>
            <a:endParaRPr kumimoji="0" lang="en-CA" sz="600" b="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endParaRPr>
          </a:p>
          <a:p>
            <a:pPr marL="463550" marR="0" lvl="0" indent="-285750" algn="l" defTabSz="609600"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1200" b="0" i="0" u="none" strike="noStrike" baseline="0" dirty="0">
                <a:solidFill>
                  <a:srgbClr val="002060"/>
                </a:solidFill>
                <a:latin typeface="宋体" panose="02010600030101010101" pitchFamily="2" charset="-122"/>
                <a:ea typeface="宋体" panose="02010600030101010101" pitchFamily="2" charset="-122"/>
              </a:rPr>
              <a:t>虽然一些国家的政府政策制定者（如一些拉丁美洲国家新当选者）对决策和证据使用的新方法持开放态度，但许多政策制定者、组织领导者和专业人士在很大程度上回到了大流行前的方法</a:t>
            </a:r>
            <a:endParaRPr kumimoji="0" lang="en-CA" sz="1200" b="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endParaRPr>
          </a:p>
          <a:p>
            <a:pPr marL="463550" indent="-285750" defTabSz="609600">
              <a:buFont typeface="Arial" panose="020B0604020202020204" pitchFamily="34" charset="0"/>
              <a:buChar char="•"/>
              <a:defRPr/>
            </a:pPr>
            <a:r>
              <a:rPr lang="zh-CN" altLang="en-US" sz="1200" b="0" i="0" u="none" strike="noStrike" baseline="0" dirty="0">
                <a:solidFill>
                  <a:srgbClr val="002060"/>
                </a:solidFill>
                <a:latin typeface="宋体" panose="02010600030101010101" pitchFamily="2" charset="-122"/>
                <a:ea typeface="宋体" panose="02010600030101010101" pitchFamily="2" charset="-122"/>
              </a:rPr>
              <a:t>虽然一些资助者和捐助者以及一些以影响力为导向的证据生产者已经试行了协作机制，但许多证据生产者仍在没有协作的情况下生产证据，并导致严重的研究浪费</a:t>
            </a:r>
            <a:endParaRPr kumimoji="0" lang="en-CA" sz="1200" b="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endParaRPr>
          </a:p>
          <a:p>
            <a:pPr marL="463550" marR="0" lvl="0" indent="-285750" algn="l" defTabSz="609600"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1200" b="0" i="0" u="none" strike="noStrike" baseline="0" dirty="0">
                <a:solidFill>
                  <a:srgbClr val="002060"/>
                </a:solidFill>
                <a:latin typeface="宋体" panose="02010600030101010101" pitchFamily="2" charset="-122"/>
                <a:ea typeface="宋体" panose="02010600030101010101" pitchFamily="2" charset="-122"/>
              </a:rPr>
              <a:t>虽然许多公民已经意识到证据的潜在价值，但仍有不少的公民更加不信任决策者和证据</a:t>
            </a:r>
            <a:endParaRPr kumimoji="0" lang="en-CA" sz="1200" b="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endParaRPr>
          </a:p>
        </p:txBody>
      </p:sp>
      <p:sp>
        <p:nvSpPr>
          <p:cNvPr id="10" name="TextBox 9"/>
          <p:cNvSpPr txBox="1"/>
          <p:nvPr/>
        </p:nvSpPr>
        <p:spPr>
          <a:xfrm>
            <a:off x="74930" y="3917315"/>
            <a:ext cx="4811395" cy="1953260"/>
          </a:xfrm>
          <a:prstGeom prst="rect">
            <a:avLst/>
          </a:prstGeom>
          <a:noFill/>
        </p:spPr>
        <p:txBody>
          <a:bodyPr wrap="square">
            <a:spAutoFit/>
          </a:bodyPr>
          <a:lstStyle/>
          <a:p>
            <a:pPr marL="177800" marR="0" lvl="0" indent="0" algn="l" defTabSz="609600" rtl="0" eaLnBrk="1" fontAlgn="auto" latinLnBrk="0" hangingPunct="1">
              <a:lnSpc>
                <a:spcPct val="100000"/>
              </a:lnSpc>
              <a:spcBef>
                <a:spcPts val="0"/>
              </a:spcBef>
              <a:spcAft>
                <a:spcPts val="0"/>
              </a:spcAft>
              <a:buClrTx/>
              <a:buSzTx/>
              <a:buFontTx/>
              <a:buNone/>
              <a:defRPr/>
            </a:pPr>
            <a:br>
              <a:rPr kumimoji="0" lang="en-CA" sz="800" b="0" i="0" u="none" strike="noStrike" kern="1200" cap="none" spc="0" normalizeH="0" baseline="0" noProof="0" dirty="0">
                <a:ln>
                  <a:noFill/>
                </a:ln>
                <a:solidFill>
                  <a:srgbClr val="002060"/>
                </a:solidFill>
                <a:effectLst/>
                <a:uLnTx/>
                <a:uFillTx/>
                <a:latin typeface="宋体" panose="02010600030101010101" pitchFamily="2" charset="-122"/>
                <a:ea typeface="宋体" panose="02010600030101010101" pitchFamily="2" charset="-122"/>
                <a:cs typeface="Arial" panose="020B0604020202020204" pitchFamily="34" charset="0"/>
              </a:rPr>
            </a:br>
            <a:r>
              <a:rPr lang="zh-CN" altLang="en-US" sz="1700" dirty="0">
                <a:solidFill>
                  <a:srgbClr val="002060"/>
                </a:solidFill>
                <a:latin typeface="宋体" panose="02010600030101010101" pitchFamily="2" charset="-122"/>
                <a:ea typeface="宋体" panose="02010600030101010101" pitchFamily="2" charset="-122"/>
              </a:rPr>
              <a:t>本（第一次）年度更新侧重以下三个实施重点</a:t>
            </a:r>
            <a:endParaRPr lang="en-CA" altLang="zh-CN" sz="1700" dirty="0">
              <a:solidFill>
                <a:srgbClr val="002060"/>
              </a:solidFill>
              <a:latin typeface="宋体" panose="02010600030101010101" pitchFamily="2" charset="-122"/>
              <a:ea typeface="宋体" panose="02010600030101010101" pitchFamily="2" charset="-122"/>
              <a:cs typeface="Arial" panose="020B0604020202020204" pitchFamily="34" charset="0"/>
            </a:endParaRPr>
          </a:p>
          <a:p>
            <a:pPr marL="463550" indent="-285750" defTabSz="609600">
              <a:buFont typeface="Arial" panose="020B0604020202020204" pitchFamily="34" charset="0"/>
              <a:buChar char="•"/>
              <a:defRPr/>
            </a:pPr>
            <a:r>
              <a:rPr lang="zh-CN" altLang="en-US" sz="1200" dirty="0">
                <a:solidFill>
                  <a:srgbClr val="002060"/>
                </a:solidFill>
                <a:latin typeface="宋体" panose="02010600030101010101" pitchFamily="2" charset="-122"/>
                <a:ea typeface="宋体" panose="02010600030101010101" pitchFamily="2" charset="-122"/>
              </a:rPr>
              <a:t>与过去</a:t>
            </a:r>
            <a:r>
              <a:rPr lang="en-US" altLang="zh-CN" sz="1200" dirty="0">
                <a:solidFill>
                  <a:srgbClr val="002060"/>
                </a:solidFill>
                <a:latin typeface="宋体" panose="02010600030101010101" pitchFamily="2" charset="-122"/>
                <a:ea typeface="宋体" panose="02010600030101010101" pitchFamily="2" charset="-122"/>
              </a:rPr>
              <a:t>18</a:t>
            </a:r>
            <a:r>
              <a:rPr lang="zh-CN" altLang="en-US" sz="1200" dirty="0">
                <a:solidFill>
                  <a:srgbClr val="002060"/>
                </a:solidFill>
                <a:latin typeface="宋体" panose="02010600030101010101" pitchFamily="2" charset="-122"/>
                <a:ea typeface="宋体" panose="02010600030101010101" pitchFamily="2" charset="-122"/>
              </a:rPr>
              <a:t>个月内就此主题发布的另外两份全球报告（</a:t>
            </a:r>
            <a:r>
              <a:rPr lang="en-US" altLang="zh-CN" sz="1200" dirty="0">
                <a:solidFill>
                  <a:srgbClr val="002060"/>
                </a:solidFill>
                <a:latin typeface="宋体" panose="02010600030101010101" pitchFamily="2" charset="-122"/>
                <a:ea typeface="宋体" panose="02010600030101010101" pitchFamily="2" charset="-122"/>
              </a:rPr>
              <a:t>《Cochrane</a:t>
            </a:r>
            <a:r>
              <a:rPr lang="zh-CN" altLang="en-US" sz="1200" dirty="0">
                <a:solidFill>
                  <a:srgbClr val="002060"/>
                </a:solidFill>
                <a:latin typeface="宋体" panose="02010600030101010101" pitchFamily="2" charset="-122"/>
                <a:ea typeface="宋体" panose="02010600030101010101" pitchFamily="2" charset="-122"/>
              </a:rPr>
              <a:t>号召行动</a:t>
            </a:r>
            <a:r>
              <a:rPr lang="en-US" altLang="zh-CN" sz="1200" dirty="0">
                <a:solidFill>
                  <a:srgbClr val="002060"/>
                </a:solidFill>
                <a:latin typeface="宋体" panose="02010600030101010101" pitchFamily="2" charset="-122"/>
                <a:ea typeface="宋体" panose="02010600030101010101" pitchFamily="2" charset="-122"/>
              </a:rPr>
              <a:t>》</a:t>
            </a:r>
            <a:r>
              <a:rPr lang="zh-CN" altLang="en-US" sz="1200" dirty="0">
                <a:solidFill>
                  <a:srgbClr val="002060"/>
                </a:solidFill>
                <a:latin typeface="宋体" panose="02010600030101010101" pitchFamily="2" charset="-122"/>
                <a:ea typeface="宋体" panose="02010600030101010101" pitchFamily="2" charset="-122"/>
              </a:rPr>
              <a:t>和</a:t>
            </a:r>
            <a:r>
              <a:rPr lang="en-US" altLang="zh-CN" sz="1200" dirty="0">
                <a:solidFill>
                  <a:srgbClr val="002060"/>
                </a:solidFill>
                <a:latin typeface="宋体" panose="02010600030101010101" pitchFamily="2" charset="-122"/>
                <a:ea typeface="宋体" panose="02010600030101010101" pitchFamily="2" charset="-122"/>
              </a:rPr>
              <a:t>《</a:t>
            </a:r>
            <a:r>
              <a:rPr lang="zh-CN" altLang="en-US" sz="1200" dirty="0">
                <a:solidFill>
                  <a:srgbClr val="002060"/>
                </a:solidFill>
                <a:latin typeface="宋体" panose="02010600030101010101" pitchFamily="2" charset="-122"/>
                <a:ea typeface="宋体" panose="02010600030101010101" pitchFamily="2" charset="-122"/>
              </a:rPr>
              <a:t>全球证据至政策峰会</a:t>
            </a:r>
            <a:r>
              <a:rPr lang="en-US" altLang="zh-CN" sz="1200" dirty="0">
                <a:solidFill>
                  <a:srgbClr val="002060"/>
                </a:solidFill>
                <a:latin typeface="宋体" panose="02010600030101010101" pitchFamily="2" charset="-122"/>
                <a:ea typeface="宋体" panose="02010600030101010101" pitchFamily="2" charset="-122"/>
              </a:rPr>
              <a:t>》</a:t>
            </a:r>
            <a:r>
              <a:rPr lang="zh-CN" altLang="en-US" sz="1200" dirty="0">
                <a:solidFill>
                  <a:srgbClr val="002060"/>
                </a:solidFill>
                <a:latin typeface="宋体" panose="02010600030101010101" pitchFamily="2" charset="-122"/>
                <a:ea typeface="宋体" panose="02010600030101010101" pitchFamily="2" charset="-122"/>
              </a:rPr>
              <a:t>）的编写者协商并达成共识</a:t>
            </a:r>
            <a:endParaRPr lang="en-CA" sz="1200" dirty="0">
              <a:solidFill>
                <a:srgbClr val="002060"/>
              </a:solidFill>
              <a:latin typeface="宋体" panose="02010600030101010101" pitchFamily="2" charset="-122"/>
              <a:ea typeface="宋体" panose="02010600030101010101" pitchFamily="2" charset="-122"/>
            </a:endParaRPr>
          </a:p>
          <a:p>
            <a:pPr marL="463550" marR="0" lvl="0" indent="-285750" algn="l" defTabSz="609600"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1200" b="0" i="0" u="none" strike="noStrike" baseline="0" dirty="0">
                <a:solidFill>
                  <a:srgbClr val="002060"/>
                </a:solidFill>
                <a:latin typeface="宋体" panose="02010600030101010101" pitchFamily="2" charset="-122"/>
                <a:ea typeface="宋体" panose="02010600030101010101" pitchFamily="2" charset="-122"/>
              </a:rPr>
              <a:t>在全球证据委员会实施理事会和其他三个工作组的支持下正在进行实施（</a:t>
            </a:r>
            <a:r>
              <a:rPr lang="zh-CN" altLang="en-US" sz="1200" b="1" i="0" u="none" strike="noStrike" baseline="0" dirty="0">
                <a:solidFill>
                  <a:srgbClr val="002060"/>
                </a:solidFill>
                <a:latin typeface="宋体" panose="02010600030101010101" pitchFamily="2" charset="-122"/>
                <a:ea typeface="宋体" panose="02010600030101010101" pitchFamily="2" charset="-122"/>
              </a:rPr>
              <a:t>见附录</a:t>
            </a:r>
            <a:r>
              <a:rPr lang="en-US" altLang="zh-CN" sz="1200" b="1" i="0" u="none" strike="noStrike" baseline="0" dirty="0">
                <a:solidFill>
                  <a:srgbClr val="002060"/>
                </a:solidFill>
                <a:latin typeface="宋体" panose="02010600030101010101" pitchFamily="2" charset="-122"/>
                <a:ea typeface="宋体" panose="02010600030101010101" pitchFamily="2" charset="-122"/>
              </a:rPr>
              <a:t>1</a:t>
            </a:r>
            <a:r>
              <a:rPr lang="zh-CN" altLang="en-US" sz="1200" b="0" i="0" u="none" strike="noStrike" baseline="0" dirty="0">
                <a:solidFill>
                  <a:srgbClr val="002060"/>
                </a:solidFill>
                <a:latin typeface="宋体" panose="02010600030101010101" pitchFamily="2" charset="-122"/>
                <a:ea typeface="宋体" panose="02010600030101010101" pitchFamily="2" charset="-122"/>
              </a:rPr>
              <a:t>）</a:t>
            </a:r>
            <a:endParaRPr lang="en-CA" sz="1200" dirty="0">
              <a:solidFill>
                <a:srgbClr val="002060"/>
              </a:solidFill>
              <a:highlight>
                <a:srgbClr val="00FF00"/>
              </a:highlight>
              <a:latin typeface="宋体" panose="02010600030101010101" pitchFamily="2" charset="-122"/>
              <a:ea typeface="宋体" panose="02010600030101010101" pitchFamily="2" charset="-122"/>
              <a:cs typeface="Arial" panose="020B0604020202020204" pitchFamily="34" charset="0"/>
            </a:endParaRPr>
          </a:p>
          <a:p>
            <a:pPr marL="463550" marR="0" lvl="0" indent="-285750" algn="l" defTabSz="609600" rtl="0" eaLnBrk="1" fontAlgn="auto" latinLnBrk="0" hangingPunct="1">
              <a:lnSpc>
                <a:spcPct val="100000"/>
              </a:lnSpc>
              <a:spcBef>
                <a:spcPts val="0"/>
              </a:spcBef>
              <a:spcAft>
                <a:spcPts val="0"/>
              </a:spcAft>
              <a:buClrTx/>
              <a:buSzTx/>
              <a:buFont typeface="Arial" panose="020B0604020202020204" pitchFamily="34" charset="0"/>
              <a:buChar char="•"/>
              <a:defRPr/>
            </a:pPr>
            <a:r>
              <a:rPr lang="zh-CN" altLang="en-US" sz="1200" dirty="0">
                <a:solidFill>
                  <a:srgbClr val="002060"/>
                </a:solidFill>
                <a:latin typeface="宋体" panose="02010600030101010101" pitchFamily="2" charset="-122"/>
                <a:ea typeface="宋体" panose="02010600030101010101" pitchFamily="2" charset="-122"/>
              </a:rPr>
              <a:t>共</a:t>
            </a:r>
            <a:r>
              <a:rPr lang="zh-CN" altLang="en-US" sz="1200" b="0" i="0" u="none" strike="noStrike" baseline="0" dirty="0">
                <a:solidFill>
                  <a:srgbClr val="002060"/>
                </a:solidFill>
                <a:latin typeface="宋体" panose="02010600030101010101" pitchFamily="2" charset="-122"/>
                <a:ea typeface="宋体" panose="02010600030101010101" pitchFamily="2" charset="-122"/>
              </a:rPr>
              <a:t>涵盖全球证据委员会</a:t>
            </a:r>
            <a:r>
              <a:rPr lang="en-US" altLang="zh-CN" sz="1200" b="0" i="0" u="none" strike="noStrike" baseline="0" dirty="0">
                <a:solidFill>
                  <a:srgbClr val="002060"/>
                </a:solidFill>
                <a:latin typeface="宋体" panose="02010600030101010101" pitchFamily="2" charset="-122"/>
                <a:ea typeface="宋体" panose="02010600030101010101" pitchFamily="2" charset="-122"/>
              </a:rPr>
              <a:t>24</a:t>
            </a:r>
            <a:r>
              <a:rPr lang="zh-CN" altLang="en-US" sz="1200" b="0" i="0" u="none" strike="noStrike" baseline="0" dirty="0">
                <a:solidFill>
                  <a:srgbClr val="002060"/>
                </a:solidFill>
                <a:latin typeface="宋体" panose="02010600030101010101" pitchFamily="2" charset="-122"/>
                <a:ea typeface="宋体" panose="02010600030101010101" pitchFamily="2" charset="-122"/>
              </a:rPr>
              <a:t>条建议中的</a:t>
            </a:r>
            <a:r>
              <a:rPr lang="en-US" altLang="zh-CN" sz="1200" b="0" i="0" u="none" strike="noStrike" baseline="0" dirty="0">
                <a:solidFill>
                  <a:srgbClr val="002060"/>
                </a:solidFill>
                <a:latin typeface="宋体" panose="02010600030101010101" pitchFamily="2" charset="-122"/>
                <a:ea typeface="宋体" panose="02010600030101010101" pitchFamily="2" charset="-122"/>
              </a:rPr>
              <a:t>20</a:t>
            </a:r>
            <a:r>
              <a:rPr lang="zh-CN" altLang="en-US" sz="1200" b="0" i="0" u="none" strike="noStrike" baseline="0" dirty="0">
                <a:solidFill>
                  <a:srgbClr val="002060"/>
                </a:solidFill>
                <a:latin typeface="宋体" panose="02010600030101010101" pitchFamily="2" charset="-122"/>
                <a:ea typeface="宋体" panose="02010600030101010101" pitchFamily="2" charset="-122"/>
              </a:rPr>
              <a:t>条，并提出一个更具操作性的方案（</a:t>
            </a:r>
            <a:r>
              <a:rPr lang="zh-CN" altLang="en-US" sz="1200" b="1" i="0" u="none" strike="noStrike" baseline="0" dirty="0">
                <a:solidFill>
                  <a:srgbClr val="002060"/>
                </a:solidFill>
                <a:latin typeface="宋体" panose="02010600030101010101" pitchFamily="2" charset="-122"/>
                <a:ea typeface="宋体" panose="02010600030101010101" pitchFamily="2" charset="-122"/>
              </a:rPr>
              <a:t>见附录</a:t>
            </a:r>
            <a:r>
              <a:rPr lang="en-US" altLang="zh-CN" sz="1200" b="1" i="0" u="none" strike="noStrike" baseline="0" dirty="0">
                <a:solidFill>
                  <a:srgbClr val="002060"/>
                </a:solidFill>
                <a:latin typeface="宋体" panose="02010600030101010101" pitchFamily="2" charset="-122"/>
                <a:ea typeface="宋体" panose="02010600030101010101" pitchFamily="2" charset="-122"/>
              </a:rPr>
              <a:t>2</a:t>
            </a:r>
            <a:r>
              <a:rPr lang="zh-CN" altLang="en-US" sz="1200" b="0" i="0" u="none" strike="noStrike" baseline="0" dirty="0">
                <a:solidFill>
                  <a:srgbClr val="002060"/>
                </a:solidFill>
                <a:latin typeface="宋体" panose="02010600030101010101" pitchFamily="2" charset="-122"/>
                <a:ea typeface="宋体" panose="02010600030101010101" pitchFamily="2" charset="-122"/>
              </a:rPr>
              <a:t>）</a:t>
            </a:r>
            <a:endParaRPr lang="en-CA" sz="1200" dirty="0">
              <a:solidFill>
                <a:srgbClr val="002060"/>
              </a:solidFill>
              <a:highlight>
                <a:srgbClr val="00FF00"/>
              </a:highlight>
              <a:latin typeface="宋体" panose="02010600030101010101" pitchFamily="2" charset="-122"/>
              <a:ea typeface="宋体" panose="02010600030101010101" pitchFamily="2" charset="-122"/>
              <a:cs typeface="Arial" panose="020B0604020202020204" pitchFamily="34" charset="0"/>
            </a:endParaRPr>
          </a:p>
          <a:p>
            <a:pPr marL="463550" marR="0" lvl="0" indent="-285750" algn="l" defTabSz="609600" rtl="0" eaLnBrk="1" fontAlgn="auto" latinLnBrk="0" hangingPunct="1">
              <a:lnSpc>
                <a:spcPct val="100000"/>
              </a:lnSpc>
              <a:spcBef>
                <a:spcPts val="0"/>
              </a:spcBef>
              <a:spcAft>
                <a:spcPts val="0"/>
              </a:spcAft>
              <a:buClrTx/>
              <a:buSzTx/>
              <a:buFont typeface="Arial" panose="020B0604020202020204" pitchFamily="34" charset="0"/>
              <a:buChar char="•"/>
              <a:defRPr/>
            </a:pPr>
            <a:endParaRPr lang="en-CA" sz="1200" dirty="0">
              <a:solidFill>
                <a:srgbClr val="254776"/>
              </a:solidFill>
              <a:highlight>
                <a:srgbClr val="00FF00"/>
              </a:highlight>
              <a:latin typeface="Arial" panose="020B0604020202020204" pitchFamily="34" charset="0"/>
              <a:cs typeface="Arial" panose="020B0604020202020204" pitchFamily="34" charset="0"/>
            </a:endParaRPr>
          </a:p>
        </p:txBody>
      </p:sp>
      <p:sp>
        <p:nvSpPr>
          <p:cNvPr id="18" name="TextBox 17"/>
          <p:cNvSpPr txBox="1"/>
          <p:nvPr/>
        </p:nvSpPr>
        <p:spPr>
          <a:xfrm>
            <a:off x="5136515" y="4029710"/>
            <a:ext cx="6545580" cy="2276475"/>
          </a:xfrm>
          <a:prstGeom prst="rect">
            <a:avLst/>
          </a:prstGeom>
          <a:noFill/>
        </p:spPr>
        <p:txBody>
          <a:bodyPr wrap="square">
            <a:spAutoFit/>
          </a:bodyPr>
          <a:lstStyle/>
          <a:p>
            <a:pPr marL="177800" marR="0" lvl="0" algn="l" defTabSz="609600" rtl="0" eaLnBrk="1" fontAlgn="auto" latinLnBrk="0" hangingPunct="1">
              <a:lnSpc>
                <a:spcPct val="100000"/>
              </a:lnSpc>
              <a:spcBef>
                <a:spcPts val="0"/>
              </a:spcBef>
              <a:spcAft>
                <a:spcPts val="0"/>
              </a:spcAft>
              <a:buClrTx/>
              <a:buSzTx/>
              <a:defRPr/>
            </a:pPr>
            <a:r>
              <a:rPr lang="zh-CN" altLang="en-US" sz="1700" b="0" i="0" u="none" strike="noStrike" baseline="0" dirty="0">
                <a:solidFill>
                  <a:srgbClr val="002060"/>
                </a:solidFill>
                <a:latin typeface="宋体" panose="02010600030101010101" pitchFamily="2" charset="-122"/>
                <a:ea typeface="宋体" panose="02010600030101010101" pitchFamily="2" charset="-122"/>
              </a:rPr>
              <a:t>在这三个重点的基础上，人们越来越认识到如何利用证据来应对社会挑战</a:t>
            </a:r>
            <a:endParaRPr lang="en-CA" sz="1700" dirty="0">
              <a:solidFill>
                <a:srgbClr val="002060"/>
              </a:solidFill>
              <a:latin typeface="宋体" panose="02010600030101010101" pitchFamily="2" charset="-122"/>
              <a:ea typeface="宋体" panose="02010600030101010101" pitchFamily="2" charset="-122"/>
              <a:cs typeface="Arial" panose="020B0604020202020204" pitchFamily="34" charset="0"/>
            </a:endParaRPr>
          </a:p>
          <a:p>
            <a:pPr marL="177800" marR="0" lvl="0" algn="l" defTabSz="609600" rtl="0" eaLnBrk="1" fontAlgn="auto" latinLnBrk="0" hangingPunct="1">
              <a:lnSpc>
                <a:spcPct val="100000"/>
              </a:lnSpc>
              <a:spcBef>
                <a:spcPts val="0"/>
              </a:spcBef>
              <a:spcAft>
                <a:spcPts val="0"/>
              </a:spcAft>
              <a:buClrTx/>
              <a:buSzTx/>
              <a:defRPr/>
            </a:pPr>
            <a:r>
              <a:rPr lang="zh-CN" altLang="en-US" sz="1300" b="0" i="0" u="none" strike="noStrike" baseline="0" dirty="0">
                <a:solidFill>
                  <a:srgbClr val="002060"/>
                </a:solidFill>
                <a:latin typeface="宋体" panose="02010600030101010101" pitchFamily="2" charset="-122"/>
                <a:ea typeface="宋体" panose="02010600030101010101" pitchFamily="2" charset="-122"/>
                <a:cs typeface="Arial" panose="020B0604020202020204" pitchFamily="34" charset="0"/>
              </a:rPr>
              <a:t>（</a:t>
            </a:r>
            <a:r>
              <a:rPr lang="zh-CN" altLang="en-US" sz="1300" b="0" i="0" u="none" strike="noStrike" baseline="0" dirty="0">
                <a:solidFill>
                  <a:srgbClr val="002060"/>
                </a:solidFill>
                <a:latin typeface="宋体" panose="02010600030101010101" pitchFamily="2" charset="-122"/>
                <a:ea typeface="宋体" panose="02010600030101010101" pitchFamily="2" charset="-122"/>
              </a:rPr>
              <a:t>以及支持公民所需的许多其他步骤</a:t>
            </a:r>
            <a:r>
              <a:rPr lang="zh-CN" altLang="en-US" sz="1300" b="0" i="0" u="none" strike="noStrike" baseline="0" dirty="0">
                <a:solidFill>
                  <a:srgbClr val="002060"/>
                </a:solidFill>
                <a:latin typeface="宋体" panose="02010600030101010101" pitchFamily="2" charset="-122"/>
                <a:ea typeface="宋体" panose="02010600030101010101" pitchFamily="2" charset="-122"/>
                <a:cs typeface="Arial" panose="020B0604020202020204" pitchFamily="34" charset="0"/>
              </a:rPr>
              <a:t>）</a:t>
            </a:r>
            <a:endParaRPr lang="en-CA" sz="1300" dirty="0">
              <a:solidFill>
                <a:srgbClr val="002060"/>
              </a:solidFill>
              <a:latin typeface="宋体" panose="02010600030101010101" pitchFamily="2" charset="-122"/>
              <a:ea typeface="宋体" panose="02010600030101010101" pitchFamily="2" charset="-122"/>
              <a:cs typeface="Arial" panose="020B0604020202020204" pitchFamily="34" charset="0"/>
            </a:endParaRPr>
          </a:p>
          <a:p>
            <a:pPr marL="177800" marR="0" lvl="0" algn="l" defTabSz="609600" rtl="0" eaLnBrk="1" fontAlgn="auto" latinLnBrk="0" hangingPunct="1">
              <a:lnSpc>
                <a:spcPct val="100000"/>
              </a:lnSpc>
              <a:spcBef>
                <a:spcPts val="0"/>
              </a:spcBef>
              <a:spcAft>
                <a:spcPts val="0"/>
              </a:spcAft>
              <a:buClrTx/>
              <a:buSzTx/>
              <a:defRPr/>
            </a:pPr>
            <a:endParaRPr lang="en-CA" sz="600" dirty="0">
              <a:solidFill>
                <a:srgbClr val="002060"/>
              </a:solidFill>
              <a:latin typeface="宋体" panose="02010600030101010101" pitchFamily="2" charset="-122"/>
              <a:ea typeface="宋体" panose="02010600030101010101" pitchFamily="2" charset="-122"/>
              <a:cs typeface="Arial" panose="020B0604020202020204" pitchFamily="34" charset="0"/>
            </a:endParaRPr>
          </a:p>
          <a:p>
            <a:pPr marL="463550" indent="-285750">
              <a:buFont typeface="Arial" panose="020B0604020202020204" pitchFamily="34" charset="0"/>
              <a:buChar char="•"/>
              <a:defRPr/>
            </a:pPr>
            <a:r>
              <a:rPr lang="zh-CN" altLang="en-US" sz="1200" i="0" u="none" strike="noStrike" baseline="0" dirty="0">
                <a:solidFill>
                  <a:srgbClr val="002060"/>
                </a:solidFill>
                <a:latin typeface="宋体" panose="02010600030101010101" pitchFamily="2" charset="-122"/>
                <a:ea typeface="宋体" panose="02010600030101010101" pitchFamily="2" charset="-122"/>
              </a:rPr>
              <a:t>正确的证据形式组合以响应决策者的问题（而不是选择证据形式）</a:t>
            </a:r>
            <a:r>
              <a:rPr 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 </a:t>
            </a:r>
            <a:r>
              <a:rPr lang="zh-CN" alt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幻灯片</a:t>
            </a:r>
            <a:r>
              <a:rPr lang="en-US" altLang="zh-CN"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6</a:t>
            </a:r>
            <a:r>
              <a:rPr lang="zh-CN" alt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和</a:t>
            </a:r>
            <a:r>
              <a:rPr lang="en-US" altLang="zh-CN"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7</a:t>
            </a:r>
            <a:endParaRPr 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endParaRPr>
          </a:p>
          <a:p>
            <a:pPr marL="719455" lvl="1" indent="-271780">
              <a:buFont typeface="Courier New" panose="02070309020205020404" pitchFamily="49" charset="0"/>
              <a:buChar char="o"/>
              <a:defRPr/>
            </a:pPr>
            <a:r>
              <a:rPr lang="zh-CN" altLang="en-US" sz="1200" i="0" u="none" strike="noStrike" baseline="0" dirty="0">
                <a:solidFill>
                  <a:srgbClr val="002060"/>
                </a:solidFill>
                <a:latin typeface="宋体" panose="02010600030101010101" pitchFamily="2" charset="-122"/>
                <a:ea typeface="宋体" panose="02010600030101010101" pitchFamily="2" charset="-122"/>
              </a:rPr>
              <a:t>将国内证据的形式与决策过程中的正确步骤相匹配</a:t>
            </a:r>
            <a:endParaRPr lang="en-CA" sz="1200" dirty="0">
              <a:solidFill>
                <a:srgbClr val="002060"/>
              </a:solidFill>
              <a:latin typeface="宋体" panose="02010600030101010101" pitchFamily="2" charset="-122"/>
              <a:ea typeface="宋体" panose="02010600030101010101" pitchFamily="2" charset="-122"/>
              <a:cs typeface="Arial" panose="020B0604020202020204" pitchFamily="34" charset="0"/>
            </a:endParaRPr>
          </a:p>
          <a:p>
            <a:pPr marL="719455" lvl="1" indent="-271780">
              <a:buFont typeface="Courier New" panose="02070309020205020404" pitchFamily="49" charset="0"/>
              <a:buChar char="o"/>
              <a:defRPr/>
            </a:pPr>
            <a:r>
              <a:rPr lang="zh-CN" altLang="en-US" sz="1200" i="0" u="none" strike="noStrike" baseline="0" dirty="0">
                <a:solidFill>
                  <a:srgbClr val="002060"/>
                </a:solidFill>
                <a:latin typeface="宋体" panose="02010600030101010101" pitchFamily="2" charset="-122"/>
                <a:ea typeface="宋体" panose="02010600030101010101" pitchFamily="2" charset="-122"/>
              </a:rPr>
              <a:t>结合国内证据（在本国学习到的）和全球证据（从世界各地学习到的，包括不同群体和背景差异），后者由全球证据构架实现（如</a:t>
            </a:r>
            <a:r>
              <a:rPr lang="en-US" altLang="zh-CN" sz="1200" i="0" u="none" strike="noStrike" baseline="0" dirty="0">
                <a:solidFill>
                  <a:srgbClr val="002060"/>
                </a:solidFill>
                <a:latin typeface="宋体" panose="02010600030101010101" pitchFamily="2" charset="-122"/>
                <a:ea typeface="宋体" panose="02010600030101010101" pitchFamily="2" charset="-122"/>
              </a:rPr>
              <a:t>Campbell</a:t>
            </a:r>
            <a:r>
              <a:rPr lang="zh-CN" altLang="en-US" sz="1200" i="0" u="none" strike="noStrike" baseline="0" dirty="0">
                <a:solidFill>
                  <a:srgbClr val="002060"/>
                </a:solidFill>
                <a:latin typeface="宋体" panose="02010600030101010101" pitchFamily="2" charset="-122"/>
                <a:ea typeface="宋体" panose="02010600030101010101" pitchFamily="2" charset="-122"/>
              </a:rPr>
              <a:t>和</a:t>
            </a:r>
            <a:r>
              <a:rPr lang="en-US" altLang="zh-CN" sz="1200" i="0" u="none" strike="noStrike" baseline="0" dirty="0">
                <a:solidFill>
                  <a:srgbClr val="002060"/>
                </a:solidFill>
                <a:latin typeface="宋体" panose="02010600030101010101" pitchFamily="2" charset="-122"/>
                <a:ea typeface="宋体" panose="02010600030101010101" pitchFamily="2" charset="-122"/>
              </a:rPr>
              <a:t>Cochrane</a:t>
            </a:r>
            <a:r>
              <a:rPr lang="zh-CN" altLang="en-US" sz="1200" i="0" u="none" strike="noStrike" baseline="0" dirty="0">
                <a:solidFill>
                  <a:srgbClr val="002060"/>
                </a:solidFill>
                <a:latin typeface="宋体" panose="02010600030101010101" pitchFamily="2" charset="-122"/>
                <a:ea typeface="宋体" panose="02010600030101010101" pitchFamily="2" charset="-122"/>
              </a:rPr>
              <a:t>）</a:t>
            </a:r>
            <a:endParaRPr lang="en-US" sz="1200" dirty="0">
              <a:solidFill>
                <a:srgbClr val="002060"/>
              </a:solidFill>
              <a:highlight>
                <a:srgbClr val="00FF00"/>
              </a:highlight>
              <a:latin typeface="宋体" panose="02010600030101010101" pitchFamily="2" charset="-122"/>
              <a:ea typeface="宋体" panose="02010600030101010101" pitchFamily="2" charset="-122"/>
              <a:cs typeface="Arial" panose="020B0604020202020204" pitchFamily="34" charset="0"/>
            </a:endParaRPr>
          </a:p>
          <a:p>
            <a:pPr marL="463550" indent="-285750">
              <a:buFont typeface="Arial" panose="020B0604020202020204" pitchFamily="34" charset="0"/>
              <a:buChar char="•"/>
              <a:defRPr/>
            </a:pPr>
            <a:r>
              <a:rPr lang="zh-CN" altLang="en-US" sz="1200" i="0" u="none" strike="noStrike" baseline="0" dirty="0">
                <a:solidFill>
                  <a:srgbClr val="002060"/>
                </a:solidFill>
                <a:latin typeface="宋体" panose="02010600030101010101" pitchFamily="2" charset="-122"/>
                <a:ea typeface="宋体" panose="02010600030101010101" pitchFamily="2" charset="-122"/>
              </a:rPr>
              <a:t>将证据嵌入到快速学习和改进循环中</a:t>
            </a:r>
            <a:r>
              <a:rPr lang="en-US" altLang="zh-CN"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 </a:t>
            </a:r>
            <a:r>
              <a:rPr lang="zh-CN" alt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幻灯片</a:t>
            </a:r>
            <a:r>
              <a:rPr lang="en-US" altLang="zh-CN"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8</a:t>
            </a:r>
            <a:endParaRPr 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endParaRPr>
          </a:p>
          <a:p>
            <a:pPr marL="463550" indent="-285750">
              <a:buFont typeface="Arial" panose="020B0604020202020204" pitchFamily="34" charset="0"/>
              <a:buChar char="•"/>
              <a:defRPr/>
            </a:pPr>
            <a:r>
              <a:rPr lang="zh-CN" alt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使用“最佳证据”（而不是“其他事务”）</a:t>
            </a:r>
            <a:r>
              <a:rPr lang="en-US" altLang="zh-CN"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 </a:t>
            </a:r>
            <a:r>
              <a:rPr lang="zh-CN" alt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幻灯片</a:t>
            </a:r>
            <a:r>
              <a:rPr lang="en-US" altLang="zh-CN"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rPr>
              <a:t>9</a:t>
            </a:r>
            <a:endParaRPr lang="en-US" sz="1200" dirty="0">
              <a:solidFill>
                <a:srgbClr val="002060"/>
              </a:solidFill>
              <a:latin typeface="宋体" panose="02010600030101010101" pitchFamily="2" charset="-122"/>
              <a:ea typeface="宋体" panose="02010600030101010101" pitchFamily="2" charset="-122"/>
              <a:cs typeface="Arial" panose="020B0604020202020204" pitchFamily="34" charset="0"/>
              <a:sym typeface="Wingdings" panose="05000000000000000000" pitchFamily="2" charset="2"/>
            </a:endParaRPr>
          </a:p>
          <a:p>
            <a:pPr marL="463550" indent="-285750">
              <a:buFont typeface="Arial" panose="020B0604020202020204" pitchFamily="34" charset="0"/>
              <a:buChar char="•"/>
              <a:defRPr/>
            </a:pPr>
            <a:endParaRPr kumimoji="0" lang="en-CA" sz="1300" b="1"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a:p>
            <a:pPr marL="717550" lvl="1" indent="-266700">
              <a:buFont typeface="Courier New" panose="02070309020205020404" pitchFamily="49" charset="0"/>
              <a:buChar char="o"/>
              <a:defRPr/>
            </a:pPr>
            <a:endParaRPr kumimoji="0" lang="en-CA" sz="400" b="0" i="0" u="none" strike="noStrike" kern="1200" cap="none" spc="0" normalizeH="0" baseline="0" noProof="0" dirty="0">
              <a:ln>
                <a:noFill/>
              </a:ln>
              <a:solidFill>
                <a:srgbClr val="254776"/>
              </a:solidFill>
              <a:effectLst/>
              <a:uLnTx/>
              <a:uFillTx/>
              <a:latin typeface="Arial" panose="020B0604020202020204" pitchFamily="34" charset="0"/>
              <a:ea typeface="+mn-ea"/>
              <a:cs typeface="Arial" panose="020B0604020202020204" pitchFamily="34" charset="0"/>
            </a:endParaRPr>
          </a:p>
        </p:txBody>
      </p:sp>
      <p:sp>
        <p:nvSpPr>
          <p:cNvPr id="19" name="Title 14"/>
          <p:cNvSpPr txBox="1"/>
          <p:nvPr/>
        </p:nvSpPr>
        <p:spPr>
          <a:xfrm>
            <a:off x="382158" y="39927"/>
            <a:ext cx="8619154" cy="1006368"/>
          </a:xfrm>
          <a:prstGeom prst="rect">
            <a:avLst/>
          </a:prstGeom>
        </p:spPr>
        <p:txBody>
          <a:bodyPr vert="horz" lIns="91440" tIns="45720" rIns="91440" bIns="45720" rtlCol="0" anchor="ctr">
            <a:normAutofit/>
          </a:bodyPr>
          <a:lstStyle>
            <a:lvl1pPr marL="0" marR="0" indent="0" algn="l" defTabSz="457200" rtl="0" eaLnBrk="1" fontAlgn="auto" latinLnBrk="0" hangingPunct="1">
              <a:lnSpc>
                <a:spcPct val="100000"/>
              </a:lnSpc>
              <a:spcBef>
                <a:spcPct val="0"/>
              </a:spcBef>
              <a:spcAft>
                <a:spcPts val="0"/>
              </a:spcAft>
              <a:buClrTx/>
              <a:buSzTx/>
              <a:buFontTx/>
              <a:buNone/>
              <a:defRPr sz="2400" b="0" i="0" kern="1200">
                <a:solidFill>
                  <a:srgbClr val="254776"/>
                </a:solidFill>
                <a:latin typeface="Arial" panose="020B0604020202020204" pitchFamily="34" charset="0"/>
                <a:ea typeface="+mj-ea"/>
                <a:cs typeface="+mj-cs"/>
              </a:defRPr>
            </a:lvl1pPr>
          </a:lstStyle>
          <a:p>
            <a:pPr defTabSz="914400" hangingPunct="0">
              <a:spcBef>
                <a:spcPts val="0"/>
              </a:spcBef>
              <a:defRPr/>
            </a:pPr>
            <a:r>
              <a:rPr lang="en-CA" b="1" kern="0" dirty="0">
                <a:solidFill>
                  <a:srgbClr val="234776"/>
                </a:solidFill>
                <a:latin typeface="Arial" panose="020B0604020202020204"/>
                <a:cs typeface="Arial" panose="020B0604020202020204" pitchFamily="34" charset="0"/>
                <a:sym typeface="Arial" panose="020B0604020202020204"/>
              </a:rPr>
              <a:t>0</a:t>
            </a:r>
            <a:r>
              <a:rPr lang="en-CA" b="1" u="none" kern="0" dirty="0">
                <a:solidFill>
                  <a:srgbClr val="234776"/>
                </a:solidFill>
                <a:latin typeface="Arial" panose="020B0604020202020204"/>
                <a:cs typeface="Arial" panose="020B0604020202020204" pitchFamily="34" charset="0"/>
                <a:sym typeface="Arial" panose="020B0604020202020204"/>
              </a:rPr>
              <a:t>.0  引言</a:t>
            </a:r>
            <a:endParaRPr lang="en-CA" b="1" kern="0" dirty="0">
              <a:solidFill>
                <a:srgbClr val="234776"/>
              </a:solidFill>
              <a:latin typeface="Arial" panose="020B0604020202020204"/>
              <a:cs typeface="Arial" panose="020B0604020202020204" pitchFamily="34" charset="0"/>
              <a:sym typeface="Arial" panose="020B0604020202020204"/>
            </a:endParaRPr>
          </a:p>
        </p:txBody>
      </p:sp>
      <p:sp>
        <p:nvSpPr>
          <p:cNvPr id="23" name="TextBox 2"/>
          <p:cNvSpPr txBox="1"/>
          <p:nvPr/>
        </p:nvSpPr>
        <p:spPr>
          <a:xfrm>
            <a:off x="8254365" y="6325235"/>
            <a:ext cx="3815080" cy="455295"/>
          </a:xfrm>
          <a:prstGeom prst="rect">
            <a:avLst/>
          </a:prstGeom>
          <a:solidFill>
            <a:schemeClr val="bg1"/>
          </a:solidFill>
        </p:spPr>
        <p:txBody>
          <a:bodyPr wrap="square">
            <a:spAutoFit/>
          </a:bodyPr>
          <a:lstStyle/>
          <a:p>
            <a:pPr>
              <a:lnSpc>
                <a:spcPct val="150000"/>
              </a:lnSpc>
            </a:pPr>
            <a:r>
              <a:rPr lang="en-CA" sz="790" b="0" i="1" strike="noStrike" dirty="0">
                <a:solidFill>
                  <a:schemeClr val="tx1">
                    <a:lumMod val="75000"/>
                  </a:schemeClr>
                </a:solidFill>
                <a:effectLst/>
                <a:latin typeface="Roboto" panose="020F0502020204030204" pitchFamily="34" charset="0"/>
              </a:rPr>
              <a:t> © 2023麦克马斯特大学. 保留所有版权. 本报告采用创作共享署名-非商业性使用-4.0国际许可证授权. </a:t>
            </a:r>
            <a:endParaRPr lang="en-US" sz="790" i="1" dirty="0">
              <a:solidFill>
                <a:schemeClr val="tx1">
                  <a:lumMod val="75000"/>
                </a:schemeClr>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PP_MARK_KEY" val="28d3c66f-aac6-46be-8795-09f3c9d69491"/>
  <p:tag name="COMMONDATA" val="eyJoZGlkIjoiMmVjMGY4ODk2ZmU0ODU4YjMwZWY5ODZkYjNiM2VlMmMifQ=="/>
</p:tagLst>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613</Words>
  <Application>Microsoft Macintosh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黑体</vt:lpstr>
      <vt:lpstr>宋体</vt:lpstr>
      <vt:lpstr>Arial</vt:lpstr>
      <vt:lpstr>Calibri</vt:lpstr>
      <vt:lpstr>Courier New</vt:lpstr>
      <vt:lpstr>Roboto</vt:lpstr>
      <vt:lpstr>Times</vt:lpstr>
      <vt:lpstr>McMaster Brighter World Theme</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514</cp:revision>
  <cp:lastPrinted>2023-02-25T01:53:00Z</cp:lastPrinted>
  <dcterms:created xsi:type="dcterms:W3CDTF">2023-02-25T01:53:00Z</dcterms:created>
  <dcterms:modified xsi:type="dcterms:W3CDTF">2023-04-03T12:54:45Z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DECED48E400A483B84833A4BB4ED8B59</vt:lpwstr>
  </property>
  <property fmtid="{D5CDD505-2E9C-101B-9397-08002B2CF9AE}" pid="3" name="KSOProductBuildVer">
    <vt:lpwstr>2052-11.1.0.13703</vt:lpwstr>
  </property>
</Properties>
</file>