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
  </p:notesMasterIdLst>
  <p:sldIdLst>
    <p:sldId id="1021" r:id="rId2"/>
  </p:sldIdLst>
  <p:sldSz cx="12192000" cy="6858000"/>
  <p:notesSz cx="6858000" cy="9144000"/>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4642E50-E5DE-79BB-8A0F-76F2BC0E1C0D}" name="Hamel, Geneviève" initials="HG" userId="S::genevieve.hamel@mamh.gouv.qc.ca::6eb7419e-cd0d-4f10-b207-08545a96531b" providerId="AD"/>
  <p188:author id="{FD004155-0BE5-983B-240A-7F579D944F20}" name="Lavis, John" initials="LJ" userId="S::lavisj@mcmaster.ca::8625103c-d98b-4845-814c-6cf45bf9f2ec" providerId="AD"/>
  <p188:author id="{CB079C5A-0D4E-BE37-2D8A-87824B504FDA}" name="Sue Johnston" initials="SJ" userId="26f1e46323adff1d"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3F5"/>
    <a:srgbClr val="8DD2E5"/>
    <a:srgbClr val="99CC66"/>
    <a:srgbClr val="CC76A6"/>
    <a:srgbClr val="254776"/>
    <a:srgbClr val="FEB714"/>
    <a:srgbClr val="FFC057"/>
    <a:srgbClr val="6AA855"/>
    <a:srgbClr val="6FC0D3"/>
    <a:srgbClr val="8DC75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79" autoAdjust="0"/>
    <p:restoredTop sz="95707" autoAdjust="0"/>
  </p:normalViewPr>
  <p:slideViewPr>
    <p:cSldViewPr snapToGrid="0" snapToObjects="1">
      <p:cViewPr varScale="1">
        <p:scale>
          <a:sx n="128" d="100"/>
          <a:sy n="128" d="100"/>
        </p:scale>
        <p:origin x="376" y="184"/>
      </p:cViewPr>
      <p:guideLst>
        <p:guide orient="horz" pos="2137"/>
        <p:guide pos="3840"/>
      </p:guideLst>
    </p:cSldViewPr>
  </p:slideViewPr>
  <p:outlineViewPr>
    <p:cViewPr>
      <p:scale>
        <a:sx n="33" d="100"/>
        <a:sy n="33" d="100"/>
      </p:scale>
      <p:origin x="0" y="0"/>
    </p:cViewPr>
  </p:outlineViewPr>
  <p:notesTextViewPr>
    <p:cViewPr>
      <p:scale>
        <a:sx n="20" d="100"/>
        <a:sy n="2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charset="0"/>
              </a:defRPr>
            </a:lvl1pPr>
          </a:lstStyle>
          <a:p>
            <a:fld id="{E9F3A7FF-300E-B84F-A2D0-CDCDE713DCB9}" type="datetimeFigureOut">
              <a:rPr lang="en-US" smtClean="0"/>
              <a:pPr/>
              <a:t>2/16/23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charset="0"/>
              </a:defRPr>
            </a:lvl1pPr>
          </a:lstStyle>
          <a:p>
            <a:fld id="{7C11621C-3EA7-C342-A130-13C6D43C8C01}" type="slidenum">
              <a:rPr lang="en-US" smtClean="0"/>
              <a:pPr/>
              <a:t>‹#›</a:t>
            </a:fld>
            <a:endParaRPr lang="en-US" dirty="0"/>
          </a:p>
        </p:txBody>
      </p:sp>
    </p:spTree>
    <p:extLst>
      <p:ext uri="{BB962C8B-B14F-4D97-AF65-F5344CB8AC3E}">
        <p14:creationId xmlns:p14="http://schemas.microsoft.com/office/powerpoint/2010/main" val="438347906"/>
      </p:ext>
    </p:extLst>
  </p:cSld>
  <p:clrMap bg1="lt1" tx1="dk1" bg2="lt2" tx2="dk2" accent1="accent1" accent2="accent2" accent3="accent3" accent4="accent4" accent5="accent5" accent6="accent6" hlink="hlink" folHlink="folHlink"/>
  <p:notesStyle>
    <a:lvl1pPr marL="0" algn="l" defTabSz="1219170" rtl="0" eaLnBrk="1" latinLnBrk="0" hangingPunct="1">
      <a:defRPr sz="1600" b="0" i="0" kern="1200">
        <a:solidFill>
          <a:schemeClr val="tx1"/>
        </a:solidFill>
        <a:latin typeface="Arial" charset="0"/>
        <a:ea typeface="+mn-ea"/>
        <a:cs typeface="+mn-cs"/>
      </a:defRPr>
    </a:lvl1pPr>
    <a:lvl2pPr marL="609585" algn="l" defTabSz="1219170" rtl="0" eaLnBrk="1" latinLnBrk="0" hangingPunct="1">
      <a:defRPr sz="1600" b="0" i="0" kern="1200">
        <a:solidFill>
          <a:schemeClr val="tx1"/>
        </a:solidFill>
        <a:latin typeface="Arial" charset="0"/>
        <a:ea typeface="+mn-ea"/>
        <a:cs typeface="+mn-cs"/>
      </a:defRPr>
    </a:lvl2pPr>
    <a:lvl3pPr marL="1219170" algn="l" defTabSz="1219170" rtl="0" eaLnBrk="1" latinLnBrk="0" hangingPunct="1">
      <a:defRPr sz="1600" b="0" i="0" kern="1200">
        <a:solidFill>
          <a:schemeClr val="tx1"/>
        </a:solidFill>
        <a:latin typeface="Arial" charset="0"/>
        <a:ea typeface="+mn-ea"/>
        <a:cs typeface="+mn-cs"/>
      </a:defRPr>
    </a:lvl3pPr>
    <a:lvl4pPr marL="1828754" algn="l" defTabSz="1219170" rtl="0" eaLnBrk="1" latinLnBrk="0" hangingPunct="1">
      <a:defRPr sz="1600" b="0" i="0" kern="1200">
        <a:solidFill>
          <a:schemeClr val="tx1"/>
        </a:solidFill>
        <a:latin typeface="Arial" charset="0"/>
        <a:ea typeface="+mn-ea"/>
        <a:cs typeface="+mn-cs"/>
      </a:defRPr>
    </a:lvl4pPr>
    <a:lvl5pPr marL="2438339" algn="l" defTabSz="1219170" rtl="0" eaLnBrk="1" latinLnBrk="0" hangingPunct="1">
      <a:defRPr sz="1600" b="0" i="0" kern="1200">
        <a:solidFill>
          <a:schemeClr val="tx1"/>
        </a:solidFill>
        <a:latin typeface="Arial"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11621C-3EA7-C342-A130-13C6D43C8C01}" type="slidenum">
              <a:rPr lang="en-US" smtClean="0"/>
              <a:pPr/>
              <a:t>1</a:t>
            </a:fld>
            <a:endParaRPr lang="en-US" dirty="0"/>
          </a:p>
        </p:txBody>
      </p:sp>
    </p:spTree>
    <p:extLst>
      <p:ext uri="{BB962C8B-B14F-4D97-AF65-F5344CB8AC3E}">
        <p14:creationId xmlns:p14="http://schemas.microsoft.com/office/powerpoint/2010/main" val="33013230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descr="Background pattern&#10;&#10;Description automatically generated">
            <a:extLst>
              <a:ext uri="{FF2B5EF4-FFF2-40B4-BE49-F238E27FC236}">
                <a16:creationId xmlns:a16="http://schemas.microsoft.com/office/drawing/2014/main" id="{508AC5A7-CE1D-1B83-E287-3CF1EB9791E6}"/>
              </a:ext>
            </a:extLst>
          </p:cNvPr>
          <p:cNvPicPr>
            <a:picLocks noChangeAspect="1"/>
          </p:cNvPicPr>
          <p:nvPr userDrawn="1"/>
        </p:nvPicPr>
        <p:blipFill>
          <a:blip r:embed="rId2"/>
          <a:stretch>
            <a:fillRect/>
          </a:stretch>
        </p:blipFill>
        <p:spPr>
          <a:xfrm>
            <a:off x="0" y="0"/>
            <a:ext cx="12192000" cy="6223195"/>
          </a:xfrm>
          <a:prstGeom prst="rect">
            <a:avLst/>
          </a:prstGeom>
        </p:spPr>
      </p:pic>
      <p:sp>
        <p:nvSpPr>
          <p:cNvPr id="2" name="Title Placeholder" descr="Master title"/>
          <p:cNvSpPr>
            <a:spLocks noGrp="1"/>
          </p:cNvSpPr>
          <p:nvPr>
            <p:ph type="ctrTitle"/>
          </p:nvPr>
        </p:nvSpPr>
        <p:spPr>
          <a:xfrm>
            <a:off x="2715491" y="634805"/>
            <a:ext cx="6862619" cy="2666171"/>
          </a:xfrm>
          <a:prstGeom prst="rect">
            <a:avLst/>
          </a:prstGeom>
        </p:spPr>
        <p:txBody>
          <a:bodyPr anchor="b" anchorCtr="0">
            <a:normAutofit/>
          </a:bodyPr>
          <a:lstStyle>
            <a:lvl1pPr algn="ctr">
              <a:lnSpc>
                <a:spcPct val="100000"/>
              </a:lnSpc>
              <a:defRPr sz="4000">
                <a:solidFill>
                  <a:srgbClr val="254776"/>
                </a:solidFill>
              </a:defRPr>
            </a:lvl1pPr>
          </a:lstStyle>
          <a:p>
            <a:r>
              <a:rPr lang="en-US" dirty="0"/>
              <a:t>Click to edit Master title style</a:t>
            </a:r>
          </a:p>
        </p:txBody>
      </p:sp>
      <p:sp>
        <p:nvSpPr>
          <p:cNvPr id="3" name="Subtitle Placeholder" descr="Master subtitle"/>
          <p:cNvSpPr>
            <a:spLocks noGrp="1"/>
          </p:cNvSpPr>
          <p:nvPr>
            <p:ph type="subTitle" idx="1"/>
          </p:nvPr>
        </p:nvSpPr>
        <p:spPr>
          <a:xfrm>
            <a:off x="4110182" y="3300976"/>
            <a:ext cx="4073237" cy="911624"/>
          </a:xfrm>
        </p:spPr>
        <p:txBody>
          <a:bodyPr/>
          <a:lstStyle>
            <a:lvl1pPr marL="0" indent="0" algn="ctr">
              <a:buNone/>
              <a:defRPr>
                <a:solidFill>
                  <a:schemeClr val="tx1"/>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Click to edit Master subtitle style</a:t>
            </a:r>
          </a:p>
        </p:txBody>
      </p:sp>
      <p:sp>
        <p:nvSpPr>
          <p:cNvPr id="7" name="Meeting Information" descr="Meering or Audience Data">
            <a:extLst>
              <a:ext uri="{FF2B5EF4-FFF2-40B4-BE49-F238E27FC236}">
                <a16:creationId xmlns:a16="http://schemas.microsoft.com/office/drawing/2014/main" id="{E4830579-3FC9-4C47-AF4E-DC02A16FCB8B}"/>
              </a:ext>
            </a:extLst>
          </p:cNvPr>
          <p:cNvSpPr>
            <a:spLocks noGrp="1"/>
          </p:cNvSpPr>
          <p:nvPr>
            <p:ph type="body" sz="quarter" idx="10" hasCustomPrompt="1"/>
          </p:nvPr>
        </p:nvSpPr>
        <p:spPr>
          <a:xfrm>
            <a:off x="4056005" y="4212601"/>
            <a:ext cx="4181593" cy="911617"/>
          </a:xfrm>
        </p:spPr>
        <p:txBody>
          <a:bodyPr anchor="ctr" anchorCtr="0">
            <a:noAutofit/>
          </a:bodyPr>
          <a:lstStyle>
            <a:lvl1pPr marL="0" indent="0" algn="ctr">
              <a:buNone/>
              <a:defRPr sz="1467">
                <a:solidFill>
                  <a:srgbClr val="464F55"/>
                </a:solidFill>
              </a:defRPr>
            </a:lvl1pPr>
            <a:lvl2pPr marL="457189" indent="0">
              <a:buNone/>
              <a:defRPr sz="1467"/>
            </a:lvl2pPr>
            <a:lvl3pPr marL="914377" indent="0">
              <a:buNone/>
              <a:defRPr sz="1467"/>
            </a:lvl3pPr>
            <a:lvl4pPr marL="1371566" indent="0">
              <a:buNone/>
              <a:defRPr sz="1467"/>
            </a:lvl4pPr>
            <a:lvl5pPr marL="1828754" indent="0">
              <a:buNone/>
              <a:defRPr sz="1467"/>
            </a:lvl5pPr>
          </a:lstStyle>
          <a:p>
            <a:pPr lvl="0"/>
            <a:r>
              <a:rPr lang="en-US" dirty="0"/>
              <a:t>Meeting or Audience Date</a:t>
            </a:r>
          </a:p>
        </p:txBody>
      </p:sp>
      <p:sp>
        <p:nvSpPr>
          <p:cNvPr id="8" name="Slide Number" descr="Page Number">
            <a:extLst>
              <a:ext uri="{FF2B5EF4-FFF2-40B4-BE49-F238E27FC236}">
                <a16:creationId xmlns:a16="http://schemas.microsoft.com/office/drawing/2014/main" id="{EE66D232-CA20-FDCA-F279-F1103BF3DEA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blur, blurry&#10;&#10;Description automatically generated">
            <a:extLst>
              <a:ext uri="{FF2B5EF4-FFF2-40B4-BE49-F238E27FC236}">
                <a16:creationId xmlns:a16="http://schemas.microsoft.com/office/drawing/2014/main" id="{83CD791E-98A1-0162-6CC0-D6583896CE29}"/>
              </a:ext>
            </a:extLst>
          </p:cNvPr>
          <p:cNvPicPr>
            <a:picLocks noChangeAspect="1"/>
          </p:cNvPicPr>
          <p:nvPr userDrawn="1"/>
        </p:nvPicPr>
        <p:blipFill rotWithShape="1">
          <a:blip r:embed="rId3">
            <a:alphaModFix amt="10000"/>
          </a:blip>
          <a:srcRect l="9741" t="6894" r="7309" b="29427"/>
          <a:stretch/>
        </p:blipFill>
        <p:spPr>
          <a:xfrm>
            <a:off x="0" y="0"/>
            <a:ext cx="12192000" cy="6250905"/>
          </a:xfrm>
          <a:prstGeom prst="rect">
            <a:avLst/>
          </a:prstGeom>
        </p:spPr>
      </p:pic>
      <p:pic>
        <p:nvPicPr>
          <p:cNvPr id="9" name="Picture 8" descr="A picture containing text, sign&#10;&#10;Description automatically generated">
            <a:extLst>
              <a:ext uri="{FF2B5EF4-FFF2-40B4-BE49-F238E27FC236}">
                <a16:creationId xmlns:a16="http://schemas.microsoft.com/office/drawing/2014/main" id="{88D0C2E2-5D81-CE5F-219E-22C224152F8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1417601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263E6EE-4BB6-8A1C-E311-0E74B18F451C}"/>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12" name="Subtitle Placeholder" descr="Slide sub title">
            <a:extLst>
              <a:ext uri="{FF2B5EF4-FFF2-40B4-BE49-F238E27FC236}">
                <a16:creationId xmlns:a16="http://schemas.microsoft.com/office/drawing/2014/main" id="{E4697456-D8E5-5447-AB08-1193E92AD317}"/>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3" name="Content Placeholder" descr="Slide content"/>
          <p:cNvSpPr>
            <a:spLocks noGrp="1"/>
          </p:cNvSpPr>
          <p:nvPr>
            <p:ph idx="1" hasCustomPrompt="1"/>
          </p:nvPr>
        </p:nvSpPr>
        <p:spPr>
          <a:xfrm>
            <a:off x="267858" y="1471001"/>
            <a:ext cx="11708068" cy="4536015"/>
          </a:xfrm>
        </p:spPr>
        <p:txBody>
          <a:bodyPr lIns="108000"/>
          <a:lstStyle>
            <a:lvl1pPr>
              <a:lnSpc>
                <a:spcPct val="100000"/>
              </a:lnSpc>
              <a:spcBef>
                <a:spcPts val="0"/>
              </a:spcBef>
              <a:spcAft>
                <a:spcPts val="800"/>
              </a:spcAft>
              <a:defRPr/>
            </a:lvl1pPr>
            <a:lvl2pPr>
              <a:lnSpc>
                <a:spcPct val="100000"/>
              </a:lnSpc>
              <a:spcBef>
                <a:spcPts val="0"/>
              </a:spcBef>
              <a:spcAft>
                <a:spcPts val="800"/>
              </a:spcAft>
              <a:defRPr/>
            </a:lvl2pPr>
            <a:lvl3pPr>
              <a:lnSpc>
                <a:spcPct val="100000"/>
              </a:lnSpc>
              <a:spcBef>
                <a:spcPts val="0"/>
              </a:spcBef>
              <a:spcAft>
                <a:spcPts val="800"/>
              </a:spcAft>
              <a:defRPr/>
            </a:lvl3pPr>
            <a:lvl4pPr>
              <a:lnSpc>
                <a:spcPct val="100000"/>
              </a:lnSpc>
              <a:spcBef>
                <a:spcPts val="0"/>
              </a:spcBef>
              <a:spcAft>
                <a:spcPts val="800"/>
              </a:spcAft>
              <a:defRPr/>
            </a:lvl4pPr>
            <a:lvl5pPr>
              <a:lnSpc>
                <a:spcPct val="100000"/>
              </a:lnSpc>
              <a:spcBef>
                <a:spcPts val="0"/>
              </a:spcBef>
              <a:spcAft>
                <a:spcPts val="800"/>
              </a:spcAft>
              <a:defRPr/>
            </a:lvl5pPr>
          </a:lstStyle>
          <a:p>
            <a:pPr lvl="0"/>
            <a:r>
              <a:rPr lang="en-US" dirty="0"/>
              <a:t>Click to add text or select an icon below for picture, table, graph and more content options.</a:t>
            </a:r>
          </a:p>
        </p:txBody>
      </p:sp>
      <p:sp>
        <p:nvSpPr>
          <p:cNvPr id="7" name="Title Placeholder" descr="Master Title">
            <a:extLst>
              <a:ext uri="{FF2B5EF4-FFF2-40B4-BE49-F238E27FC236}">
                <a16:creationId xmlns:a16="http://schemas.microsoft.com/office/drawing/2014/main" id="{2783A4F7-F459-E4B5-6A3C-3ABC5E9C03C0}"/>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pic>
        <p:nvPicPr>
          <p:cNvPr id="11" name="Picture 10" descr="A picture containing text, sign&#10;&#10;Description automatically generated">
            <a:extLst>
              <a:ext uri="{FF2B5EF4-FFF2-40B4-BE49-F238E27FC236}">
                <a16:creationId xmlns:a16="http://schemas.microsoft.com/office/drawing/2014/main" id="{8286C0FB-52F0-3A89-90C6-66C46E6DD55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
        <p:nvSpPr>
          <p:cNvPr id="10" name="Slide Number" descr="Page Number">
            <a:extLst>
              <a:ext uri="{FF2B5EF4-FFF2-40B4-BE49-F238E27FC236}">
                <a16:creationId xmlns:a16="http://schemas.microsoft.com/office/drawing/2014/main" id="{8889B7D9-D7D3-4C70-618E-523C87036B7C}"/>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sp>
        <p:nvSpPr>
          <p:cNvPr id="2" name="TextBox 1">
            <a:extLst>
              <a:ext uri="{FF2B5EF4-FFF2-40B4-BE49-F238E27FC236}">
                <a16:creationId xmlns:a16="http://schemas.microsoft.com/office/drawing/2014/main" id="{FC109112-8569-4EDB-48D6-5A631B8A2EBA}"/>
              </a:ext>
            </a:extLst>
          </p:cNvPr>
          <p:cNvSpPr txBox="1"/>
          <p:nvPr userDrawn="1"/>
        </p:nvSpPr>
        <p:spPr>
          <a:xfrm>
            <a:off x="8933933" y="1036229"/>
            <a:ext cx="3242460" cy="230832"/>
          </a:xfrm>
          <a:prstGeom prst="rect">
            <a:avLst/>
          </a:prstGeom>
          <a:noFill/>
        </p:spPr>
        <p:txBody>
          <a:bodyPr wrap="square">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r>
              <a:rPr lang="fr-FR" sz="900" dirty="0"/>
              <a:t>Noter: version complète disponible dans la mise à jour 2023</a:t>
            </a:r>
            <a:endParaRPr kumimoji="0" lang="en-US" sz="1050" b="0" i="1" u="none" strike="noStrike" kern="1200" cap="none" spc="0" normalizeH="0" baseline="0" noProof="0" dirty="0">
              <a:ln>
                <a:noFill/>
              </a:ln>
              <a:solidFill>
                <a:srgbClr val="254776"/>
              </a:solidFill>
              <a:effectLst/>
              <a:uLnTx/>
              <a:uFillTx/>
              <a:latin typeface="Arial" panose="020B0604020202020204"/>
              <a:ea typeface="+mn-ea"/>
              <a:cs typeface="+mn-cs"/>
            </a:endParaRPr>
          </a:p>
        </p:txBody>
      </p:sp>
    </p:spTree>
    <p:extLst>
      <p:ext uri="{BB962C8B-B14F-4D97-AF65-F5344CB8AC3E}">
        <p14:creationId xmlns:p14="http://schemas.microsoft.com/office/powerpoint/2010/main" val="4172202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E5F536A-097D-F9C2-3926-5439D376C093}"/>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7" name="Title Placeholder" descr="Master Title">
            <a:extLst>
              <a:ext uri="{FF2B5EF4-FFF2-40B4-BE49-F238E27FC236}">
                <a16:creationId xmlns:a16="http://schemas.microsoft.com/office/drawing/2014/main" id="{D769DDCC-F1E0-C10D-BC2A-BCACFC731371}"/>
              </a:ext>
            </a:extLst>
          </p:cNvPr>
          <p:cNvSpPr>
            <a:spLocks noGrp="1"/>
          </p:cNvSpPr>
          <p:nvPr>
            <p:ph type="title"/>
          </p:nvPr>
        </p:nvSpPr>
        <p:spPr>
          <a:xfrm>
            <a:off x="267858" y="113435"/>
            <a:ext cx="11708068" cy="1006368"/>
          </a:xfrm>
          <a:prstGeom prst="rect">
            <a:avLst/>
          </a:prstGeom>
        </p:spPr>
        <p:txBody>
          <a:bodyPr vert="horz" lIns="91440" tIns="45720" rIns="91440" bIns="45720" rtlCol="0" anchor="ctr">
            <a:normAutofit/>
          </a:bodyPr>
          <a:lstStyle>
            <a:lvl1pPr>
              <a:lnSpc>
                <a:spcPct val="100000"/>
              </a:lnSpc>
              <a:defRPr/>
            </a:lvl1pPr>
          </a:lstStyle>
          <a:p>
            <a:r>
              <a:rPr lang="en-US" dirty="0"/>
              <a:t>Click to edit Master title style</a:t>
            </a:r>
          </a:p>
        </p:txBody>
      </p:sp>
      <p:sp>
        <p:nvSpPr>
          <p:cNvPr id="6" name="Slide Number" descr="Page Number">
            <a:extLst>
              <a:ext uri="{FF2B5EF4-FFF2-40B4-BE49-F238E27FC236}">
                <a16:creationId xmlns:a16="http://schemas.microsoft.com/office/drawing/2014/main" id="{562B326D-4420-96CE-9477-EAFA66BBA81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text, sign&#10;&#10;Description automatically generated">
            <a:extLst>
              <a:ext uri="{FF2B5EF4-FFF2-40B4-BE49-F238E27FC236}">
                <a16:creationId xmlns:a16="http://schemas.microsoft.com/office/drawing/2014/main" id="{E9353E2E-99A4-592F-60C3-5088FF465CD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
        <p:nvSpPr>
          <p:cNvPr id="2" name="TextBox 1">
            <a:extLst>
              <a:ext uri="{FF2B5EF4-FFF2-40B4-BE49-F238E27FC236}">
                <a16:creationId xmlns:a16="http://schemas.microsoft.com/office/drawing/2014/main" id="{44F22093-7553-3A57-84DA-8FA6D2CD9FB3}"/>
              </a:ext>
            </a:extLst>
          </p:cNvPr>
          <p:cNvSpPr txBox="1"/>
          <p:nvPr userDrawn="1"/>
        </p:nvSpPr>
        <p:spPr>
          <a:xfrm>
            <a:off x="8933933" y="1036229"/>
            <a:ext cx="3242460" cy="230832"/>
          </a:xfrm>
          <a:prstGeom prst="rect">
            <a:avLst/>
          </a:prstGeom>
          <a:noFill/>
        </p:spPr>
        <p:txBody>
          <a:bodyPr wrap="square">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r>
              <a:rPr lang="fr-FR" sz="900" dirty="0"/>
              <a:t>Noter: version complète disponible dans la mise à jour 2023</a:t>
            </a:r>
            <a:endParaRPr kumimoji="0" lang="en-US" sz="1050" b="0" i="1" u="none" strike="noStrike" kern="1200" cap="none" spc="0" normalizeH="0" baseline="0" noProof="0" dirty="0">
              <a:ln>
                <a:noFill/>
              </a:ln>
              <a:solidFill>
                <a:srgbClr val="254776"/>
              </a:solidFill>
              <a:effectLst/>
              <a:uLnTx/>
              <a:uFillTx/>
              <a:latin typeface="Arial" panose="020B0604020202020204"/>
              <a:ea typeface="+mn-ea"/>
              <a:cs typeface="+mn-cs"/>
            </a:endParaRPr>
          </a:p>
        </p:txBody>
      </p:sp>
    </p:spTree>
    <p:extLst>
      <p:ext uri="{BB962C8B-B14F-4D97-AF65-F5344CB8AC3E}">
        <p14:creationId xmlns:p14="http://schemas.microsoft.com/office/powerpoint/2010/main" val="233992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3EF50776-A37A-951A-D077-1B92C26B467B}"/>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8" name="Left Content Placeholder">
            <a:extLst>
              <a:ext uri="{FF2B5EF4-FFF2-40B4-BE49-F238E27FC236}">
                <a16:creationId xmlns:a16="http://schemas.microsoft.com/office/drawing/2014/main" id="{7ED32BB9-068A-BC8C-7D27-8C1A6E07DE97}"/>
              </a:ext>
            </a:extLst>
          </p:cNvPr>
          <p:cNvSpPr>
            <a:spLocks noGrp="1"/>
          </p:cNvSpPr>
          <p:nvPr>
            <p:ph sz="half" idx="1" hasCustomPrompt="1"/>
          </p:nvPr>
        </p:nvSpPr>
        <p:spPr>
          <a:xfrm>
            <a:off x="609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9" name="Right Content Placeholder">
            <a:extLst>
              <a:ext uri="{FF2B5EF4-FFF2-40B4-BE49-F238E27FC236}">
                <a16:creationId xmlns:a16="http://schemas.microsoft.com/office/drawing/2014/main" id="{AE9B9F67-FF62-5938-072D-74A9156DF599}"/>
              </a:ext>
            </a:extLst>
          </p:cNvPr>
          <p:cNvSpPr>
            <a:spLocks noGrp="1"/>
          </p:cNvSpPr>
          <p:nvPr>
            <p:ph sz="half" idx="2" hasCustomPrompt="1"/>
          </p:nvPr>
        </p:nvSpPr>
        <p:spPr>
          <a:xfrm>
            <a:off x="6197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10" name="Subtitle Placeholder" descr="Slide sub title">
            <a:extLst>
              <a:ext uri="{FF2B5EF4-FFF2-40B4-BE49-F238E27FC236}">
                <a16:creationId xmlns:a16="http://schemas.microsoft.com/office/drawing/2014/main" id="{95C762DA-EFD0-C76E-4E74-A61801BDF4D3}"/>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11" name="Title Placeholder" descr="Master Title">
            <a:extLst>
              <a:ext uri="{FF2B5EF4-FFF2-40B4-BE49-F238E27FC236}">
                <a16:creationId xmlns:a16="http://schemas.microsoft.com/office/drawing/2014/main" id="{C90B5A47-A1F6-28BB-5CFA-3CB937513C4D}"/>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sp>
        <p:nvSpPr>
          <p:cNvPr id="15" name="Slide Number" descr="Page Number">
            <a:extLst>
              <a:ext uri="{FF2B5EF4-FFF2-40B4-BE49-F238E27FC236}">
                <a16:creationId xmlns:a16="http://schemas.microsoft.com/office/drawing/2014/main" id="{FB11FD29-404E-0128-612A-FE3DE5DAD437}"/>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6" name="Picture 15" descr="A picture containing text, sign&#10;&#10;Description automatically generated">
            <a:extLst>
              <a:ext uri="{FF2B5EF4-FFF2-40B4-BE49-F238E27FC236}">
                <a16:creationId xmlns:a16="http://schemas.microsoft.com/office/drawing/2014/main" id="{0D8833EF-1349-6CFE-3551-34515FFA92C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
        <p:nvSpPr>
          <p:cNvPr id="2" name="TextBox 1">
            <a:extLst>
              <a:ext uri="{FF2B5EF4-FFF2-40B4-BE49-F238E27FC236}">
                <a16:creationId xmlns:a16="http://schemas.microsoft.com/office/drawing/2014/main" id="{ED28A248-BC1A-1293-3716-2765A06F26A9}"/>
              </a:ext>
            </a:extLst>
          </p:cNvPr>
          <p:cNvSpPr txBox="1"/>
          <p:nvPr userDrawn="1"/>
        </p:nvSpPr>
        <p:spPr>
          <a:xfrm>
            <a:off x="8933933" y="1036229"/>
            <a:ext cx="3242460" cy="230832"/>
          </a:xfrm>
          <a:prstGeom prst="rect">
            <a:avLst/>
          </a:prstGeom>
          <a:noFill/>
        </p:spPr>
        <p:txBody>
          <a:bodyPr wrap="square">
            <a:spAutoFit/>
          </a:bodyPr>
          <a:lstStyle/>
          <a:p>
            <a:pPr marL="0" marR="0" lvl="0" indent="0" algn="l" defTabSz="609585" rtl="0" eaLnBrk="1" fontAlgn="auto" latinLnBrk="0" hangingPunct="1">
              <a:lnSpc>
                <a:spcPct val="100000"/>
              </a:lnSpc>
              <a:spcBef>
                <a:spcPts val="0"/>
              </a:spcBef>
              <a:spcAft>
                <a:spcPts val="0"/>
              </a:spcAft>
              <a:buClrTx/>
              <a:buSzTx/>
              <a:buFontTx/>
              <a:buNone/>
              <a:tabLst/>
              <a:defRPr/>
            </a:pPr>
            <a:r>
              <a:rPr lang="fr-FR" sz="900" dirty="0"/>
              <a:t>Noter: version complète disponible dans la mise à jour 2023</a:t>
            </a:r>
            <a:endParaRPr kumimoji="0" lang="en-US" sz="1050" b="0" i="1" u="none" strike="noStrike" kern="1200" cap="none" spc="0" normalizeH="0" baseline="0" noProof="0" dirty="0">
              <a:ln>
                <a:noFill/>
              </a:ln>
              <a:solidFill>
                <a:srgbClr val="254776"/>
              </a:solidFill>
              <a:effectLst/>
              <a:uLnTx/>
              <a:uFillTx/>
              <a:latin typeface="Arial" panose="020B0604020202020204"/>
              <a:ea typeface="+mn-ea"/>
              <a:cs typeface="+mn-cs"/>
            </a:endParaRPr>
          </a:p>
        </p:txBody>
      </p:sp>
    </p:spTree>
    <p:extLst>
      <p:ext uri="{BB962C8B-B14F-4D97-AF65-F5344CB8AC3E}">
        <p14:creationId xmlns:p14="http://schemas.microsoft.com/office/powerpoint/2010/main" val="3917843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descr="Slide Content"/>
          <p:cNvSpPr>
            <a:spLocks noGrp="1"/>
          </p:cNvSpPr>
          <p:nvPr>
            <p:ph type="body" idx="1"/>
          </p:nvPr>
        </p:nvSpPr>
        <p:spPr>
          <a:xfrm>
            <a:off x="267858" y="1480930"/>
            <a:ext cx="11708068" cy="4645234"/>
          </a:xfrm>
          <a:prstGeom prst="rect">
            <a:avLst/>
          </a:prstGeom>
        </p:spPr>
        <p:txBody>
          <a:bodyPr vert="horz" lIns="10800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URL">
            <a:extLst>
              <a:ext uri="{FF2B5EF4-FFF2-40B4-BE49-F238E27FC236}">
                <a16:creationId xmlns:a16="http://schemas.microsoft.com/office/drawing/2014/main" id="{0C654FC7-9C31-074E-AD8E-D6FD365BF2A7}"/>
              </a:ext>
            </a:extLst>
          </p:cNvPr>
          <p:cNvSpPr txBox="1"/>
          <p:nvPr userDrawn="1"/>
        </p:nvSpPr>
        <p:spPr>
          <a:xfrm>
            <a:off x="267858" y="6277352"/>
            <a:ext cx="3339700" cy="559127"/>
          </a:xfrm>
          <a:prstGeom prst="rect">
            <a:avLst/>
          </a:prstGeom>
          <a:noFill/>
        </p:spPr>
        <p:txBody>
          <a:bodyPr wrap="square" rtlCol="0">
            <a:spAutoFit/>
          </a:bodyPr>
          <a:lstStyle/>
          <a:p>
            <a:pPr>
              <a:lnSpc>
                <a:spcPct val="100000"/>
              </a:lnSpc>
              <a:spcAft>
                <a:spcPts val="200"/>
              </a:spcAft>
            </a:pPr>
            <a:r>
              <a:rPr lang="en-CA" sz="900" dirty="0">
                <a:solidFill>
                  <a:srgbClr val="464F55"/>
                </a:solidFill>
                <a:effectLst/>
                <a:latin typeface="Arial" panose="020B0604020202020204" pitchFamily="34" charset="0"/>
                <a:cs typeface="Arial" panose="020B0604020202020204" pitchFamily="34" charset="0"/>
              </a:rPr>
              <a:t>evidencecommission@mcmaster.ca</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www.evidencecommission.org</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@evidencecomm</a:t>
            </a:r>
          </a:p>
        </p:txBody>
      </p:sp>
      <p:pic>
        <p:nvPicPr>
          <p:cNvPr id="25" name="Picture 24">
            <a:extLst>
              <a:ext uri="{FF2B5EF4-FFF2-40B4-BE49-F238E27FC236}">
                <a16:creationId xmlns:a16="http://schemas.microsoft.com/office/drawing/2014/main" id="{0EB42C68-2428-64E4-0D5F-4E2E792505FB}"/>
              </a:ext>
            </a:extLst>
          </p:cNvPr>
          <p:cNvPicPr>
            <a:picLocks noChangeAspect="1"/>
          </p:cNvPicPr>
          <p:nvPr userDrawn="1"/>
        </p:nvPicPr>
        <p:blipFill>
          <a:blip r:embed="rId6" cstate="print">
            <a:grayscl/>
            <a:extLst>
              <a:ext uri="{28A0092B-C50C-407E-A947-70E740481C1C}">
                <a14:useLocalDpi xmlns:a14="http://schemas.microsoft.com/office/drawing/2010/main" val="0"/>
              </a:ext>
            </a:extLst>
          </a:blip>
          <a:stretch>
            <a:fillRect/>
          </a:stretch>
        </p:blipFill>
        <p:spPr>
          <a:xfrm>
            <a:off x="186493" y="6338887"/>
            <a:ext cx="122703" cy="122703"/>
          </a:xfrm>
          <a:prstGeom prst="rect">
            <a:avLst/>
          </a:prstGeom>
        </p:spPr>
      </p:pic>
      <p:pic>
        <p:nvPicPr>
          <p:cNvPr id="26" name="Picture 25">
            <a:extLst>
              <a:ext uri="{FF2B5EF4-FFF2-40B4-BE49-F238E27FC236}">
                <a16:creationId xmlns:a16="http://schemas.microsoft.com/office/drawing/2014/main" id="{43A7D78D-A0CB-7AFD-BBB4-995E97AE4878}"/>
              </a:ext>
            </a:extLst>
          </p:cNvPr>
          <p:cNvPicPr>
            <a:picLocks noChangeAspect="1"/>
          </p:cNvPicPr>
          <p:nvPr userDrawn="1"/>
        </p:nvPicPr>
        <p:blipFill>
          <a:blip r:embed="rId7" cstate="print">
            <a:grayscl/>
            <a:extLst>
              <a:ext uri="{28A0092B-C50C-407E-A947-70E740481C1C}">
                <a14:useLocalDpi xmlns:a14="http://schemas.microsoft.com/office/drawing/2010/main" val="0"/>
              </a:ext>
            </a:extLst>
          </a:blip>
          <a:stretch>
            <a:fillRect/>
          </a:stretch>
        </p:blipFill>
        <p:spPr>
          <a:xfrm>
            <a:off x="190083" y="6659257"/>
            <a:ext cx="126293" cy="126293"/>
          </a:xfrm>
          <a:prstGeom prst="rect">
            <a:avLst/>
          </a:prstGeom>
        </p:spPr>
      </p:pic>
      <p:pic>
        <p:nvPicPr>
          <p:cNvPr id="27" name="Picture 26">
            <a:extLst>
              <a:ext uri="{FF2B5EF4-FFF2-40B4-BE49-F238E27FC236}">
                <a16:creationId xmlns:a16="http://schemas.microsoft.com/office/drawing/2014/main" id="{CA3FC173-5774-5895-C511-3286CCCFCC41}"/>
              </a:ext>
            </a:extLst>
          </p:cNvPr>
          <p:cNvPicPr>
            <a:picLocks noChangeAspect="1"/>
          </p:cNvPicPr>
          <p:nvPr userDrawn="1"/>
        </p:nvPicPr>
        <p:blipFill>
          <a:blip r:embed="rId8" cstate="print">
            <a:grayscl/>
            <a:extLst>
              <a:ext uri="{28A0092B-C50C-407E-A947-70E740481C1C}">
                <a14:useLocalDpi xmlns:a14="http://schemas.microsoft.com/office/drawing/2010/main" val="0"/>
              </a:ext>
            </a:extLst>
          </a:blip>
          <a:stretch>
            <a:fillRect/>
          </a:stretch>
        </p:blipFill>
        <p:spPr>
          <a:xfrm>
            <a:off x="190083" y="6504045"/>
            <a:ext cx="126293" cy="126293"/>
          </a:xfrm>
          <a:prstGeom prst="rect">
            <a:avLst/>
          </a:prstGeom>
        </p:spPr>
      </p:pic>
      <p:sp>
        <p:nvSpPr>
          <p:cNvPr id="28" name="TextBox 27">
            <a:extLst>
              <a:ext uri="{FF2B5EF4-FFF2-40B4-BE49-F238E27FC236}">
                <a16:creationId xmlns:a16="http://schemas.microsoft.com/office/drawing/2014/main" id="{2DC0F4D4-FDFA-BAAD-9B15-3AAD692D6905}"/>
              </a:ext>
            </a:extLst>
          </p:cNvPr>
          <p:cNvSpPr txBox="1"/>
          <p:nvPr userDrawn="1"/>
        </p:nvSpPr>
        <p:spPr>
          <a:xfrm>
            <a:off x="8408358" y="6300460"/>
            <a:ext cx="3630484"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spcAft>
                <a:spcPts val="200"/>
              </a:spcAft>
            </a:pPr>
            <a:r>
              <a:rPr lang="en-CA" sz="800" i="1" dirty="0">
                <a:solidFill>
                  <a:srgbClr val="464F55"/>
                </a:solidFill>
              </a:rPr>
              <a:t> © McMaster Health Forum on behalf McMaster University</a:t>
            </a:r>
          </a:p>
          <a:p>
            <a:pPr algn="r">
              <a:spcAft>
                <a:spcPts val="200"/>
              </a:spcAft>
            </a:pPr>
            <a:r>
              <a:rPr lang="en-CA" sz="800" i="1" dirty="0">
                <a:solidFill>
                  <a:srgbClr val="464F55"/>
                </a:solidFill>
              </a:rPr>
              <a:t>Share freely, give credit, adapt with permission. This work is licensed under</a:t>
            </a:r>
          </a:p>
          <a:p>
            <a:pPr algn="r">
              <a:spcAft>
                <a:spcPts val="200"/>
              </a:spcAft>
            </a:pPr>
            <a:r>
              <a:rPr lang="en-CA" sz="800" i="1" dirty="0">
                <a:solidFill>
                  <a:srgbClr val="464F55"/>
                </a:solidFill>
              </a:rPr>
              <a:t>a Creative Commons Attribution-NoDerivatives 4.0 International License.</a:t>
            </a:r>
          </a:p>
        </p:txBody>
      </p:sp>
      <p:sp>
        <p:nvSpPr>
          <p:cNvPr id="17" name="Slide Number" descr="Page Number">
            <a:extLst>
              <a:ext uri="{FF2B5EF4-FFF2-40B4-BE49-F238E27FC236}">
                <a16:creationId xmlns:a16="http://schemas.microsoft.com/office/drawing/2014/main" id="{038D6026-73A3-1882-2BB8-CDC441E82D58}"/>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cxnSp>
        <p:nvCxnSpPr>
          <p:cNvPr id="10" name="Straight Connector 9">
            <a:extLst>
              <a:ext uri="{FF2B5EF4-FFF2-40B4-BE49-F238E27FC236}">
                <a16:creationId xmlns:a16="http://schemas.microsoft.com/office/drawing/2014/main" id="{24220E00-5CFF-0AE1-9606-366474FAFAE9}"/>
              </a:ext>
            </a:extLst>
          </p:cNvPr>
          <p:cNvCxnSpPr>
            <a:cxnSpLocks/>
          </p:cNvCxnSpPr>
          <p:nvPr userDrawn="1"/>
        </p:nvCxnSpPr>
        <p:spPr>
          <a:xfrm>
            <a:off x="0" y="6260774"/>
            <a:ext cx="12192000" cy="0"/>
          </a:xfrm>
          <a:prstGeom prst="line">
            <a:avLst/>
          </a:prstGeom>
          <a:ln w="25400">
            <a:solidFill>
              <a:srgbClr val="464F55"/>
            </a:solidFill>
          </a:ln>
          <a:effectLst/>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104689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1" r:id="rId3"/>
    <p:sldLayoutId id="2147483672" r:id="rId4"/>
  </p:sldLayoutIdLst>
  <p:hf hdr="0" ftr="0"/>
  <p:txStyles>
    <p:titleStyle>
      <a:lvl1pPr marL="0" marR="0" indent="0" algn="l" defTabSz="457189" rtl="0" eaLnBrk="1" fontAlgn="auto" latinLnBrk="0" hangingPunct="1">
        <a:lnSpc>
          <a:spcPct val="100000"/>
        </a:lnSpc>
        <a:spcBef>
          <a:spcPct val="0"/>
        </a:spcBef>
        <a:spcAft>
          <a:spcPts val="0"/>
        </a:spcAft>
        <a:buClrTx/>
        <a:buSzTx/>
        <a:buFontTx/>
        <a:buNone/>
        <a:tabLst/>
        <a:defRPr sz="2400" b="0" i="0" kern="1200">
          <a:solidFill>
            <a:srgbClr val="254776"/>
          </a:solidFill>
          <a:latin typeface="Arial" charset="0"/>
          <a:ea typeface="+mj-ea"/>
          <a:cs typeface="+mj-cs"/>
        </a:defRPr>
      </a:lvl1pPr>
    </p:titleStyle>
    <p:bodyStyle>
      <a:lvl1pPr marL="285750" indent="-285750" algn="l" defTabSz="457189" rtl="0" eaLnBrk="1" latinLnBrk="0" hangingPunct="1">
        <a:lnSpc>
          <a:spcPct val="100000"/>
        </a:lnSpc>
        <a:spcBef>
          <a:spcPts val="0"/>
        </a:spcBef>
        <a:spcAft>
          <a:spcPts val="800"/>
        </a:spcAft>
        <a:buClr>
          <a:srgbClr val="254776"/>
        </a:buClr>
        <a:buFont typeface="Arial" panose="020B0604020202020204" pitchFamily="34" charset="0"/>
        <a:buChar char="•"/>
        <a:defRPr sz="1800" b="0" i="0" kern="1200">
          <a:solidFill>
            <a:srgbClr val="464F55"/>
          </a:solidFill>
          <a:latin typeface="Arial" charset="0"/>
          <a:ea typeface="+mn-ea"/>
          <a:cs typeface="+mn-cs"/>
        </a:defRPr>
      </a:lvl1pPr>
      <a:lvl2pPr marL="646934" indent="-285744" algn="l" defTabSz="457189" rtl="0" eaLnBrk="1" latinLnBrk="0" hangingPunct="1">
        <a:lnSpc>
          <a:spcPct val="100000"/>
        </a:lnSpc>
        <a:spcBef>
          <a:spcPts val="0"/>
        </a:spcBef>
        <a:spcAft>
          <a:spcPts val="800"/>
        </a:spcAft>
        <a:buClr>
          <a:srgbClr val="254776"/>
        </a:buClr>
        <a:buSzPct val="65000"/>
        <a:buFont typeface="Courier New" panose="02070309020205020404" pitchFamily="49" charset="0"/>
        <a:buChar char="o"/>
        <a:defRPr sz="1800" b="0" i="0" kern="1200">
          <a:solidFill>
            <a:schemeClr val="tx1"/>
          </a:solidFill>
          <a:latin typeface="Arial" charset="0"/>
          <a:ea typeface="+mn-ea"/>
          <a:cs typeface="+mn-cs"/>
        </a:defRPr>
      </a:lvl2pPr>
      <a:lvl3pPr marL="902977" indent="-228594" algn="l" defTabSz="457189" rtl="0" eaLnBrk="1" latinLnBrk="0" hangingPunct="1">
        <a:lnSpc>
          <a:spcPct val="100000"/>
        </a:lnSpc>
        <a:spcBef>
          <a:spcPts val="0"/>
        </a:spcBef>
        <a:spcAft>
          <a:spcPts val="800"/>
        </a:spcAft>
        <a:buClr>
          <a:schemeClr val="tx1">
            <a:lumMod val="60000"/>
            <a:lumOff val="40000"/>
          </a:schemeClr>
        </a:buClr>
        <a:buFont typeface="Arial"/>
        <a:buChar char="•"/>
        <a:defRPr sz="1800" b="0" i="0" kern="1200">
          <a:solidFill>
            <a:schemeClr val="tx1"/>
          </a:solidFill>
          <a:latin typeface="Arial" charset="0"/>
          <a:ea typeface="+mn-ea"/>
          <a:cs typeface="+mn-cs"/>
        </a:defRPr>
      </a:lvl3pPr>
      <a:lvl4pPr marL="1168171" indent="-228594" algn="l" defTabSz="457189" rtl="0" eaLnBrk="1" latinLnBrk="0" hangingPunct="1">
        <a:lnSpc>
          <a:spcPct val="100000"/>
        </a:lnSpc>
        <a:spcBef>
          <a:spcPts val="0"/>
        </a:spcBef>
        <a:spcAft>
          <a:spcPts val="800"/>
        </a:spcAft>
        <a:buClr>
          <a:schemeClr val="tx1">
            <a:lumMod val="60000"/>
            <a:lumOff val="40000"/>
          </a:schemeClr>
        </a:buClr>
        <a:buSzPct val="65000"/>
        <a:buFont typeface="Courier New" panose="02070309020205020404" pitchFamily="49" charset="0"/>
        <a:buChar char="o"/>
        <a:defRPr sz="1800" b="0" i="0" kern="1200">
          <a:solidFill>
            <a:schemeClr val="tx1"/>
          </a:solidFill>
          <a:latin typeface="Arial" charset="0"/>
          <a:ea typeface="+mn-ea"/>
          <a:cs typeface="+mn-cs"/>
        </a:defRPr>
      </a:lvl4pPr>
      <a:lvl5pPr marL="1433364" indent="-228594" algn="l" defTabSz="457189" rtl="0" eaLnBrk="1" latinLnBrk="0" hangingPunct="1">
        <a:lnSpc>
          <a:spcPct val="100000"/>
        </a:lnSpc>
        <a:spcBef>
          <a:spcPts val="0"/>
        </a:spcBef>
        <a:spcAft>
          <a:spcPts val="800"/>
        </a:spcAft>
        <a:buClr>
          <a:schemeClr val="tx1">
            <a:lumMod val="60000"/>
            <a:lumOff val="40000"/>
          </a:schemeClr>
        </a:buClr>
        <a:buFont typeface="Arial" panose="020B0604020202020204" pitchFamily="34" charset="0"/>
        <a:buChar char="•"/>
        <a:defRPr sz="1800" b="0" i="0" kern="1200">
          <a:solidFill>
            <a:schemeClr val="tx1"/>
          </a:solidFill>
          <a:latin typeface="Arial" charset="0"/>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a:extLst>
              <a:ext uri="{FF2B5EF4-FFF2-40B4-BE49-F238E27FC236}">
                <a16:creationId xmlns:a16="http://schemas.microsoft.com/office/drawing/2014/main" id="{9BA57097-12CC-A205-028A-A542631B0BA7}"/>
              </a:ext>
            </a:extLst>
          </p:cNvPr>
          <p:cNvGrpSpPr/>
          <p:nvPr/>
        </p:nvGrpSpPr>
        <p:grpSpPr>
          <a:xfrm>
            <a:off x="-77585" y="1195787"/>
            <a:ext cx="2293244" cy="5104408"/>
            <a:chOff x="-75190" y="1351469"/>
            <a:chExt cx="1974195" cy="4394245"/>
          </a:xfrm>
        </p:grpSpPr>
        <p:pic>
          <p:nvPicPr>
            <p:cNvPr id="28" name="Picture 27">
              <a:extLst>
                <a:ext uri="{FF2B5EF4-FFF2-40B4-BE49-F238E27FC236}">
                  <a16:creationId xmlns:a16="http://schemas.microsoft.com/office/drawing/2014/main" id="{25A2A023-0653-D50B-10CD-E4DBDA833392}"/>
                </a:ext>
              </a:extLst>
            </p:cNvPr>
            <p:cNvPicPr>
              <a:picLocks noChangeAspect="1"/>
            </p:cNvPicPr>
            <p:nvPr/>
          </p:nvPicPr>
          <p:blipFill>
            <a:blip r:embed="rId3">
              <a:alphaModFix amt="70000"/>
            </a:blip>
            <a:srcRect/>
            <a:stretch/>
          </p:blipFill>
          <p:spPr>
            <a:xfrm>
              <a:off x="17581" y="1351469"/>
              <a:ext cx="1761446" cy="4394245"/>
            </a:xfrm>
            <a:prstGeom prst="rect">
              <a:avLst/>
            </a:prstGeom>
          </p:spPr>
        </p:pic>
        <p:sp>
          <p:nvSpPr>
            <p:cNvPr id="29" name="TextBox 28">
              <a:extLst>
                <a:ext uri="{FF2B5EF4-FFF2-40B4-BE49-F238E27FC236}">
                  <a16:creationId xmlns:a16="http://schemas.microsoft.com/office/drawing/2014/main" id="{19A2C879-9868-EB6C-0342-302AC8339375}"/>
                </a:ext>
              </a:extLst>
            </p:cNvPr>
            <p:cNvSpPr txBox="1"/>
            <p:nvPr/>
          </p:nvSpPr>
          <p:spPr>
            <a:xfrm>
              <a:off x="-36800" y="1823767"/>
              <a:ext cx="1935805" cy="82136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fr-CA" sz="1400" b="0" i="0" u="none" strike="noStrike" kern="0" cap="none" spc="0" normalizeH="0" baseline="0" dirty="0">
                  <a:ln>
                    <a:noFill/>
                  </a:ln>
                  <a:solidFill>
                    <a:srgbClr val="254776"/>
                  </a:solidFill>
                  <a:effectLst/>
                  <a:uLnTx/>
                  <a:uFillTx/>
                  <a:latin typeface="Arial" panose="020B0604020202020204" pitchFamily="34" charset="0"/>
                  <a:ea typeface="Garamond" panose="02020404030301010803" pitchFamily="18" charset="0"/>
                  <a:cs typeface="Arial" panose="020B0604020202020204" pitchFamily="34" charset="0"/>
                  <a:sym typeface="Arial"/>
                </a:rPr>
                <a:t>Système </a:t>
              </a:r>
            </a:p>
            <a:p>
              <a:pPr marL="0" marR="0" lvl="0" indent="0" algn="ctr" defTabSz="914400" rtl="0" eaLnBrk="1" fontAlgn="auto" latinLnBrk="0" hangingPunct="0">
                <a:lnSpc>
                  <a:spcPct val="100000"/>
                </a:lnSpc>
                <a:spcBef>
                  <a:spcPts val="0"/>
                </a:spcBef>
                <a:spcAft>
                  <a:spcPts val="0"/>
                </a:spcAft>
                <a:buClrTx/>
                <a:buSzTx/>
                <a:buFontTx/>
                <a:buNone/>
                <a:tabLst/>
                <a:defRPr/>
              </a:pPr>
              <a:r>
                <a:rPr kumimoji="0" lang="fr-CA" sz="1400" b="0" i="0" u="none" strike="noStrike" kern="0" cap="none" spc="0" normalizeH="0" baseline="0" dirty="0">
                  <a:ln>
                    <a:noFill/>
                  </a:ln>
                  <a:solidFill>
                    <a:srgbClr val="254776"/>
                  </a:solidFill>
                  <a:effectLst/>
                  <a:uLnTx/>
                  <a:uFillTx/>
                  <a:latin typeface="Arial" panose="020B0604020202020204" pitchFamily="34" charset="0"/>
                  <a:ea typeface="Garamond" panose="02020404030301010803" pitchFamily="18" charset="0"/>
                  <a:cs typeface="Arial" panose="020B0604020202020204" pitchFamily="34" charset="0"/>
                  <a:sym typeface="Arial"/>
                </a:rPr>
                <a:t>d'appui </a:t>
              </a:r>
            </a:p>
            <a:p>
              <a:pPr marL="0" marR="0" lvl="0" indent="0" algn="ctr" defTabSz="914400" rtl="0" eaLnBrk="1" fontAlgn="auto" latinLnBrk="0" hangingPunct="0">
                <a:lnSpc>
                  <a:spcPct val="100000"/>
                </a:lnSpc>
                <a:spcBef>
                  <a:spcPts val="0"/>
                </a:spcBef>
                <a:spcAft>
                  <a:spcPts val="0"/>
                </a:spcAft>
                <a:buClrTx/>
                <a:buSzTx/>
                <a:buFontTx/>
                <a:buNone/>
                <a:tabLst/>
                <a:defRPr/>
              </a:pPr>
              <a:r>
                <a:rPr kumimoji="0" lang="fr-CA" sz="1400" b="0" i="0" u="none" strike="noStrike" kern="0" cap="none" spc="0" normalizeH="0" baseline="0" dirty="0">
                  <a:ln>
                    <a:noFill/>
                  </a:ln>
                  <a:solidFill>
                    <a:srgbClr val="254776"/>
                  </a:solidFill>
                  <a:effectLst/>
                  <a:uLnTx/>
                  <a:uFillTx/>
                  <a:latin typeface="Arial" panose="020B0604020202020204" pitchFamily="34" charset="0"/>
                  <a:ea typeface="Garamond" panose="02020404030301010803" pitchFamily="18" charset="0"/>
                  <a:cs typeface="Arial" panose="020B0604020202020204" pitchFamily="34" charset="0"/>
                  <a:sym typeface="Arial"/>
                </a:rPr>
                <a:t>aux données </a:t>
              </a:r>
            </a:p>
            <a:p>
              <a:pPr marL="0" marR="0" lvl="0" indent="0" algn="ctr" defTabSz="914400" rtl="0" eaLnBrk="1" fontAlgn="auto" latinLnBrk="0" hangingPunct="0">
                <a:lnSpc>
                  <a:spcPct val="100000"/>
                </a:lnSpc>
                <a:spcBef>
                  <a:spcPts val="0"/>
                </a:spcBef>
                <a:spcAft>
                  <a:spcPts val="0"/>
                </a:spcAft>
                <a:buClrTx/>
                <a:buSzTx/>
                <a:buFontTx/>
                <a:buNone/>
                <a:tabLst/>
                <a:defRPr/>
              </a:pPr>
              <a:r>
                <a:rPr kumimoji="0" lang="fr-CA" sz="1400" b="0" i="0" u="none" strike="noStrike" kern="0" cap="none" spc="0" normalizeH="0" baseline="0" dirty="0">
                  <a:ln>
                    <a:noFill/>
                  </a:ln>
                  <a:solidFill>
                    <a:srgbClr val="254776"/>
                  </a:solidFill>
                  <a:effectLst/>
                  <a:uLnTx/>
                  <a:uFillTx/>
                  <a:latin typeface="Arial" panose="020B0604020202020204" pitchFamily="34" charset="0"/>
                  <a:ea typeface="Garamond" panose="02020404030301010803" pitchFamily="18" charset="0"/>
                  <a:cs typeface="Arial" panose="020B0604020202020204" pitchFamily="34" charset="0"/>
                  <a:sym typeface="Arial"/>
                </a:rPr>
                <a:t>probantes</a:t>
              </a:r>
              <a:endParaRPr kumimoji="0" lang="fr-CA" sz="1400" b="0" i="0" u="none" strike="noStrike" kern="0" cap="none" spc="0" normalizeH="0" baseline="0" dirty="0">
                <a:ln>
                  <a:noFill/>
                </a:ln>
                <a:solidFill>
                  <a:srgbClr val="254776"/>
                </a:solidFill>
                <a:effectLst/>
                <a:uLnTx/>
                <a:uFillTx/>
                <a:latin typeface="Arial" panose="020B0604020202020204" pitchFamily="34" charset="0"/>
                <a:cs typeface="Arial" panose="020B0604020202020204" pitchFamily="34" charset="0"/>
                <a:sym typeface="Arial"/>
              </a:endParaRPr>
            </a:p>
          </p:txBody>
        </p:sp>
        <p:sp>
          <p:nvSpPr>
            <p:cNvPr id="30" name="TextBox 29">
              <a:extLst>
                <a:ext uri="{FF2B5EF4-FFF2-40B4-BE49-F238E27FC236}">
                  <a16:creationId xmlns:a16="http://schemas.microsoft.com/office/drawing/2014/main" id="{C071990F-AA35-AB6E-B382-FCBE0059C43E}"/>
                </a:ext>
              </a:extLst>
            </p:cNvPr>
            <p:cNvSpPr txBox="1"/>
            <p:nvPr/>
          </p:nvSpPr>
          <p:spPr>
            <a:xfrm>
              <a:off x="-75190" y="3334312"/>
              <a:ext cx="1935806" cy="45042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fr-CA" sz="1400" b="0" i="0" u="none" strike="noStrike" kern="0" cap="none" spc="0" normalizeH="0" baseline="0" dirty="0">
                  <a:ln>
                    <a:noFill/>
                  </a:ln>
                  <a:solidFill>
                    <a:srgbClr val="254776"/>
                  </a:solidFill>
                  <a:effectLst/>
                  <a:uLnTx/>
                  <a:uFillTx/>
                  <a:latin typeface="Arial" panose="020B0604020202020204" pitchFamily="34" charset="0"/>
                  <a:ea typeface="Garamond" panose="02020404030301010803" pitchFamily="18" charset="0"/>
                  <a:cs typeface="Arial" panose="020B0604020202020204" pitchFamily="34" charset="0"/>
                  <a:sym typeface="Arial"/>
                </a:rPr>
                <a:t>Système de</a:t>
              </a:r>
            </a:p>
            <a:p>
              <a:pPr marL="0" marR="0" lvl="0" indent="0" algn="ctr" defTabSz="914400" rtl="0" eaLnBrk="1" fontAlgn="auto" latinLnBrk="0" hangingPunct="0">
                <a:lnSpc>
                  <a:spcPct val="100000"/>
                </a:lnSpc>
                <a:spcBef>
                  <a:spcPts val="0"/>
                </a:spcBef>
                <a:spcAft>
                  <a:spcPts val="0"/>
                </a:spcAft>
                <a:buClrTx/>
                <a:buSzTx/>
                <a:buFontTx/>
                <a:buNone/>
                <a:tabLst/>
                <a:defRPr/>
              </a:pPr>
              <a:r>
                <a:rPr kumimoji="0" lang="fr-CA" sz="1400" b="0" i="0" u="none" strike="noStrike" kern="0" cap="none" spc="0" normalizeH="0" baseline="0" dirty="0">
                  <a:ln>
                    <a:noFill/>
                  </a:ln>
                  <a:solidFill>
                    <a:srgbClr val="254776"/>
                  </a:solidFill>
                  <a:effectLst/>
                  <a:uLnTx/>
                  <a:uFillTx/>
                  <a:latin typeface="Arial" panose="020B0604020202020204" pitchFamily="34" charset="0"/>
                  <a:ea typeface="Garamond" panose="02020404030301010803" pitchFamily="18" charset="0"/>
                  <a:cs typeface="Arial" panose="020B0604020202020204" pitchFamily="34" charset="0"/>
                  <a:sym typeface="Arial"/>
                </a:rPr>
                <a:t>recherche</a:t>
              </a:r>
              <a:endParaRPr kumimoji="0" lang="fr-CA" sz="1400" b="0" i="0" u="none" strike="noStrike" kern="0" cap="none" spc="0" normalizeH="0" baseline="0" dirty="0">
                <a:ln>
                  <a:noFill/>
                </a:ln>
                <a:solidFill>
                  <a:srgbClr val="254776"/>
                </a:solidFill>
                <a:effectLst/>
                <a:uLnTx/>
                <a:uFillTx/>
                <a:latin typeface="Arial" panose="020B0604020202020204" pitchFamily="34" charset="0"/>
                <a:cs typeface="Arial" panose="020B0604020202020204" pitchFamily="34" charset="0"/>
                <a:sym typeface="Arial"/>
              </a:endParaRPr>
            </a:p>
          </p:txBody>
        </p:sp>
        <p:sp>
          <p:nvSpPr>
            <p:cNvPr id="31" name="TextBox 30">
              <a:extLst>
                <a:ext uri="{FF2B5EF4-FFF2-40B4-BE49-F238E27FC236}">
                  <a16:creationId xmlns:a16="http://schemas.microsoft.com/office/drawing/2014/main" id="{08C0C5B7-C811-EBC0-C94C-039E70867961}"/>
                </a:ext>
              </a:extLst>
            </p:cNvPr>
            <p:cNvSpPr txBox="1"/>
            <p:nvPr/>
          </p:nvSpPr>
          <p:spPr>
            <a:xfrm>
              <a:off x="-37280" y="4702335"/>
              <a:ext cx="1935810" cy="45042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fr-CA" sz="1400" b="0" i="0" u="none" strike="noStrike" kern="0" cap="none" spc="0" normalizeH="0" baseline="0" dirty="0">
                  <a:ln>
                    <a:noFill/>
                  </a:ln>
                  <a:solidFill>
                    <a:srgbClr val="254776"/>
                  </a:solidFill>
                  <a:effectLst/>
                  <a:uLnTx/>
                  <a:uFillTx/>
                  <a:latin typeface="Arial" panose="020B0604020202020204" pitchFamily="34" charset="0"/>
                  <a:ea typeface="Garamond" panose="02020404030301010803" pitchFamily="18" charset="0"/>
                  <a:cs typeface="Arial" panose="020B0604020202020204" pitchFamily="34" charset="0"/>
                  <a:sym typeface="Arial"/>
                </a:rPr>
                <a:t>Système </a:t>
              </a:r>
            </a:p>
            <a:p>
              <a:pPr marL="0" marR="0" lvl="0" indent="0" algn="ctr" defTabSz="914400" rtl="0" eaLnBrk="1" fontAlgn="auto" latinLnBrk="0" hangingPunct="0">
                <a:lnSpc>
                  <a:spcPct val="100000"/>
                </a:lnSpc>
                <a:spcBef>
                  <a:spcPts val="0"/>
                </a:spcBef>
                <a:spcAft>
                  <a:spcPts val="0"/>
                </a:spcAft>
                <a:buClrTx/>
                <a:buSzTx/>
                <a:buFontTx/>
                <a:buNone/>
                <a:tabLst/>
                <a:defRPr/>
              </a:pPr>
              <a:r>
                <a:rPr kumimoji="0" lang="fr-CA" sz="1400" b="0" i="0" u="none" strike="noStrike" kern="0" cap="none" spc="0" normalizeH="0" baseline="0" dirty="0">
                  <a:ln>
                    <a:noFill/>
                  </a:ln>
                  <a:solidFill>
                    <a:srgbClr val="254776"/>
                  </a:solidFill>
                  <a:effectLst/>
                  <a:uLnTx/>
                  <a:uFillTx/>
                  <a:latin typeface="Arial" panose="020B0604020202020204" pitchFamily="34" charset="0"/>
                  <a:ea typeface="Garamond" panose="02020404030301010803" pitchFamily="18" charset="0"/>
                  <a:cs typeface="Arial" panose="020B0604020202020204" pitchFamily="34" charset="0"/>
                  <a:sym typeface="Arial"/>
                </a:rPr>
                <a:t>d'innovation</a:t>
              </a:r>
              <a:endParaRPr kumimoji="0" lang="fr-CA" sz="1400" b="0" i="0" u="none" strike="noStrike" kern="0" cap="none" spc="0" normalizeH="0" baseline="0" dirty="0">
                <a:ln>
                  <a:noFill/>
                </a:ln>
                <a:solidFill>
                  <a:srgbClr val="254776"/>
                </a:solidFill>
                <a:effectLst/>
                <a:uLnTx/>
                <a:uFillTx/>
                <a:latin typeface="Arial" panose="020B0604020202020204" pitchFamily="34" charset="0"/>
                <a:cs typeface="Arial" panose="020B0604020202020204" pitchFamily="34" charset="0"/>
                <a:sym typeface="Arial"/>
              </a:endParaRPr>
            </a:p>
          </p:txBody>
        </p:sp>
      </p:grpSp>
      <p:grpSp>
        <p:nvGrpSpPr>
          <p:cNvPr id="5" name="Group 4">
            <a:extLst>
              <a:ext uri="{FF2B5EF4-FFF2-40B4-BE49-F238E27FC236}">
                <a16:creationId xmlns:a16="http://schemas.microsoft.com/office/drawing/2014/main" id="{9E9F52AD-4BF3-F5DF-B985-E71FC65F803C}"/>
              </a:ext>
            </a:extLst>
          </p:cNvPr>
          <p:cNvGrpSpPr/>
          <p:nvPr/>
        </p:nvGrpSpPr>
        <p:grpSpPr>
          <a:xfrm>
            <a:off x="1917700" y="1108335"/>
            <a:ext cx="10127810" cy="3939103"/>
            <a:chOff x="1917700" y="841635"/>
            <a:chExt cx="10127810" cy="3939103"/>
          </a:xfrm>
        </p:grpSpPr>
        <p:pic>
          <p:nvPicPr>
            <p:cNvPr id="24" name="Picture 23">
              <a:extLst>
                <a:ext uri="{FF2B5EF4-FFF2-40B4-BE49-F238E27FC236}">
                  <a16:creationId xmlns:a16="http://schemas.microsoft.com/office/drawing/2014/main" id="{7C405634-25D3-7737-0223-D7338D00CB65}"/>
                </a:ext>
              </a:extLst>
            </p:cNvPr>
            <p:cNvPicPr>
              <a:picLocks noChangeAspect="1"/>
            </p:cNvPicPr>
            <p:nvPr/>
          </p:nvPicPr>
          <p:blipFill>
            <a:blip r:embed="rId4">
              <a:alphaModFix amt="70000"/>
            </a:blip>
            <a:srcRect/>
            <a:stretch/>
          </p:blipFill>
          <p:spPr>
            <a:xfrm>
              <a:off x="1917700" y="841635"/>
              <a:ext cx="10127810" cy="3939103"/>
            </a:xfrm>
            <a:prstGeom prst="rect">
              <a:avLst/>
            </a:prstGeom>
          </p:spPr>
        </p:pic>
        <p:sp>
          <p:nvSpPr>
            <p:cNvPr id="17" name="TextBox 16">
              <a:extLst>
                <a:ext uri="{FF2B5EF4-FFF2-40B4-BE49-F238E27FC236}">
                  <a16:creationId xmlns:a16="http://schemas.microsoft.com/office/drawing/2014/main" id="{2B7F6B47-41D8-CBF4-D796-0879D41E1C4E}"/>
                </a:ext>
              </a:extLst>
            </p:cNvPr>
            <p:cNvSpPr txBox="1"/>
            <p:nvPr/>
          </p:nvSpPr>
          <p:spPr>
            <a:xfrm>
              <a:off x="2196465" y="1087294"/>
              <a:ext cx="9670645" cy="3416320"/>
            </a:xfrm>
            <a:prstGeom prst="rect">
              <a:avLst/>
            </a:prstGeom>
            <a:noFill/>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200" b="0" dirty="0">
                  <a:solidFill>
                    <a:srgbClr val="254776"/>
                  </a:solidFill>
                  <a:latin typeface="Helvetica" pitchFamily="2" charset="0"/>
                  <a:ea typeface="Garamond" panose="02020404030301010803" pitchFamily="18" charset="0"/>
                  <a:cs typeface="Garamond" panose="02020404030301010803" pitchFamily="18" charset="0"/>
                </a:rPr>
                <a:t>Le </a:t>
              </a:r>
              <a:r>
                <a:rPr lang="fr-CA" sz="1200" b="1" dirty="0">
                  <a:solidFill>
                    <a:srgbClr val="254776"/>
                  </a:solidFill>
                  <a:latin typeface="Helvetica" pitchFamily="2" charset="0"/>
                  <a:ea typeface="Garamond" panose="02020404030301010803" pitchFamily="18" charset="0"/>
                  <a:cs typeface="Garamond" panose="02020404030301010803" pitchFamily="18" charset="0"/>
                </a:rPr>
                <a:t>système d'appui aux données probantes </a:t>
              </a:r>
              <a:r>
                <a:rPr lang="fr-CA" sz="1200" b="0" dirty="0">
                  <a:solidFill>
                    <a:srgbClr val="254776"/>
                  </a:solidFill>
                  <a:latin typeface="Helvetica" pitchFamily="2" charset="0"/>
                  <a:ea typeface="Garamond" panose="02020404030301010803" pitchFamily="18" charset="0"/>
                  <a:cs typeface="Garamond" panose="02020404030301010803" pitchFamily="18" charset="0"/>
                </a:rPr>
                <a:t>comprend de nombreux types d'infrastructures</a:t>
              </a:r>
              <a:endParaRPr lang="fr-CA" sz="1200" dirty="0">
                <a:solidFill>
                  <a:srgbClr val="254776"/>
                </a:solidFill>
                <a:latin typeface="Helvetica" pitchFamily="2" charset="0"/>
                <a:ea typeface="Garamond" panose="02020404030301010803" pitchFamily="18" charset="0"/>
                <a:cs typeface="Garamond" panose="02020404030301010803" pitchFamily="18" charset="0"/>
              </a:endParaRPr>
            </a:p>
            <a:p>
              <a:pPr marL="171450" indent="-171450" algn="l">
                <a:buFont typeface="Arial" panose="020B0604020202020204" pitchFamily="34" charset="0"/>
                <a:buChar char="•"/>
              </a:pPr>
              <a:r>
                <a:rPr lang="fr-CA" sz="1200" dirty="0">
                  <a:solidFill>
                    <a:srgbClr val="254776"/>
                  </a:solidFill>
                  <a:latin typeface="Helvetica" pitchFamily="2" charset="0"/>
                  <a:ea typeface="Garamond" panose="02020404030301010803" pitchFamily="18" charset="0"/>
                  <a:cs typeface="Garamond" panose="02020404030301010803" pitchFamily="18" charset="0"/>
                </a:rPr>
                <a:t>Structures et processus du </a:t>
              </a:r>
              <a:r>
                <a:rPr lang="fr-CA" sz="1200" b="1" dirty="0">
                  <a:solidFill>
                    <a:srgbClr val="254776"/>
                  </a:solidFill>
                  <a:latin typeface="Helvetica" pitchFamily="2" charset="0"/>
                  <a:ea typeface="Garamond" panose="02020404030301010803" pitchFamily="18" charset="0"/>
                  <a:cs typeface="Garamond" panose="02020404030301010803" pitchFamily="18" charset="0"/>
                </a:rPr>
                <a:t>côté de la demande en données probantes </a:t>
              </a:r>
              <a:r>
                <a:rPr lang="fr-CA" sz="1200" dirty="0">
                  <a:solidFill>
                    <a:srgbClr val="254776"/>
                  </a:solidFill>
                  <a:latin typeface="Helvetica" pitchFamily="2" charset="0"/>
                  <a:ea typeface="Garamond" panose="02020404030301010803" pitchFamily="18" charset="0"/>
                  <a:cs typeface="Garamond" panose="02020404030301010803" pitchFamily="18" charset="0"/>
                </a:rPr>
                <a:t>pour :</a:t>
              </a:r>
              <a:endParaRPr lang="fr-CA" sz="1200" b="0" dirty="0">
                <a:solidFill>
                  <a:srgbClr val="254776"/>
                </a:solidFill>
                <a:latin typeface="Helvetica" pitchFamily="2" charset="0"/>
                <a:ea typeface="Garamond" panose="02020404030301010803" pitchFamily="18" charset="0"/>
                <a:cs typeface="Garamond" panose="02020404030301010803" pitchFamily="18" charset="0"/>
              </a:endParaRPr>
            </a:p>
            <a:p>
              <a:pPr marL="447675" lvl="1" indent="-268288" algn="l">
                <a:buFont typeface="Courier New" panose="02070309020205020404" pitchFamily="49" charset="0"/>
                <a:buChar char="o"/>
              </a:pPr>
              <a:r>
                <a:rPr lang="fr-CA" sz="1200" b="0" dirty="0">
                  <a:solidFill>
                    <a:srgbClr val="254776"/>
                  </a:solidFill>
                  <a:latin typeface="Helvetica" pitchFamily="2" charset="0"/>
                  <a:ea typeface="Garamond" panose="02020404030301010803" pitchFamily="18" charset="0"/>
                  <a:cs typeface="Garamond" panose="02020404030301010803" pitchFamily="18" charset="0"/>
                  <a:sym typeface="Arial"/>
                </a:rPr>
                <a:t>intégrer l'utilisation des données probantes dans les processus consultatifs et décisionnels de routine (ex.: séances d'information ministérielles, présentations au Cabinet, propositions budgétaires, plans de dépenses)</a:t>
              </a:r>
            </a:p>
            <a:p>
              <a:pPr marL="447675" lvl="1" indent="-268288" algn="l">
                <a:buFont typeface="Courier New" panose="02070309020205020404" pitchFamily="49" charset="0"/>
                <a:buChar char="o"/>
              </a:pPr>
              <a:r>
                <a:rPr lang="fr-CA" sz="1200" b="0" dirty="0">
                  <a:solidFill>
                    <a:srgbClr val="254776"/>
                  </a:solidFill>
                  <a:latin typeface="Helvetica" pitchFamily="2" charset="0"/>
                  <a:ea typeface="Garamond" panose="02020404030301010803" pitchFamily="18" charset="0"/>
                  <a:cs typeface="Garamond" panose="02020404030301010803" pitchFamily="18" charset="0"/>
                  <a:sym typeface="Arial"/>
                </a:rPr>
                <a:t>créer et maintenir une culture des données probantes (ex.: exigences de transparence dans les apports en données probantes)</a:t>
              </a:r>
            </a:p>
            <a:p>
              <a:pPr marL="447675" lvl="1" indent="-268288" algn="l">
                <a:buFont typeface="Courier New" panose="02070309020205020404" pitchFamily="49" charset="0"/>
                <a:buChar char="o"/>
              </a:pPr>
              <a:r>
                <a:rPr lang="fr-CA" sz="1200" b="0" dirty="0">
                  <a:solidFill>
                    <a:srgbClr val="254776"/>
                  </a:solidFill>
                  <a:latin typeface="Helvetica" pitchFamily="2" charset="0"/>
                  <a:ea typeface="Garamond" panose="02020404030301010803" pitchFamily="18" charset="0"/>
                  <a:cs typeface="Garamond" panose="02020404030301010803" pitchFamily="18" charset="0"/>
                  <a:sym typeface="Arial"/>
                </a:rPr>
                <a:t>renforcer la capacité d'utilisation des données probantes (ainsi que la capacité plus large en matière de politiques et de programmes) parmi le personnel chargé des politiques et des programmes, les conseillers scientifiques du gouvernement et ceux qui appuient les groupes d'experts et les processus d'engagement des citoyens et des parties prenantes</a:t>
              </a:r>
              <a:endParaRPr lang="fr-CA" sz="1200" dirty="0">
                <a:solidFill>
                  <a:srgbClr val="254776"/>
                </a:solidFill>
                <a:latin typeface="Helvetica" pitchFamily="2" charset="0"/>
                <a:ea typeface="Garamond" panose="02020404030301010803" pitchFamily="18" charset="0"/>
                <a:cs typeface="Garamond" panose="02020404030301010803" pitchFamily="18" charset="0"/>
                <a:sym typeface="Arial"/>
              </a:endParaRPr>
            </a:p>
            <a:p>
              <a:pPr marL="179388" marR="0" lvl="0" indent="-179388" algn="l" defTabSz="457189" rtl="0" eaLnBrk="1" fontAlgn="auto" latinLnBrk="0" hangingPunct="1">
                <a:lnSpc>
                  <a:spcPct val="100000"/>
                </a:lnSpc>
                <a:spcBef>
                  <a:spcPts val="0"/>
                </a:spcBef>
                <a:spcAft>
                  <a:spcPts val="0"/>
                </a:spcAft>
                <a:buClrTx/>
                <a:buSzTx/>
                <a:buFont typeface="Arial" panose="020B0604020202020204" pitchFamily="34" charset="0"/>
                <a:buChar char="•"/>
                <a:tabLst>
                  <a:tab pos="179388" algn="l"/>
                </a:tabLst>
                <a:defRPr/>
              </a:pPr>
              <a:r>
                <a:rPr lang="fr-CA" sz="1200" b="0" dirty="0">
                  <a:solidFill>
                    <a:srgbClr val="254776"/>
                  </a:solidFill>
                  <a:latin typeface="Helvetica" pitchFamily="2" charset="0"/>
                  <a:ea typeface="Garamond" panose="02020404030301010803" pitchFamily="18" charset="0"/>
                  <a:cs typeface="Garamond" panose="02020404030301010803" pitchFamily="18" charset="0"/>
                </a:rPr>
                <a:t>Mécanismes de coordination à </a:t>
              </a:r>
              <a:r>
                <a:rPr lang="fr-CA" sz="1200" b="1" dirty="0">
                  <a:solidFill>
                    <a:srgbClr val="254776"/>
                  </a:solidFill>
                  <a:latin typeface="Helvetica" pitchFamily="2" charset="0"/>
                  <a:ea typeface="Garamond" panose="02020404030301010803" pitchFamily="18" charset="0"/>
                  <a:cs typeface="Garamond" panose="02020404030301010803" pitchFamily="18" charset="0"/>
                </a:rPr>
                <a:t>l'interface entre la demande et l'offre de données probantes </a:t>
              </a:r>
              <a:r>
                <a:rPr lang="fr-CA" sz="1200" b="0" dirty="0">
                  <a:solidFill>
                    <a:srgbClr val="254776"/>
                  </a:solidFill>
                  <a:latin typeface="Helvetica" pitchFamily="2" charset="0"/>
                  <a:ea typeface="Garamond" panose="02020404030301010803" pitchFamily="18" charset="0"/>
                  <a:cs typeface="Garamond" panose="02020404030301010803" pitchFamily="18" charset="0"/>
                </a:rPr>
                <a:t>pour :</a:t>
              </a:r>
            </a:p>
            <a:p>
              <a:pPr marL="447675" marR="0" lvl="1" indent="-268288" algn="l" defTabSz="457189" rtl="0" eaLnBrk="1" fontAlgn="auto" latinLnBrk="0" hangingPunct="1">
                <a:lnSpc>
                  <a:spcPct val="100000"/>
                </a:lnSpc>
                <a:spcBef>
                  <a:spcPts val="0"/>
                </a:spcBef>
                <a:spcAft>
                  <a:spcPts val="0"/>
                </a:spcAft>
                <a:buClrTx/>
                <a:buSzTx/>
                <a:buFont typeface="Courier New" panose="02070309020205020404" pitchFamily="49" charset="0"/>
                <a:buChar char="o"/>
                <a:tabLst>
                  <a:tab pos="179388" algn="l"/>
                </a:tabLst>
                <a:defRPr/>
              </a:pPr>
              <a:r>
                <a:rPr lang="fr-CA" sz="1200" b="0" dirty="0">
                  <a:solidFill>
                    <a:srgbClr val="254776"/>
                  </a:solidFill>
                  <a:latin typeface="Helvetica" pitchFamily="2" charset="0"/>
                  <a:ea typeface="Garamond" panose="02020404030301010803" pitchFamily="18" charset="0"/>
                  <a:cs typeface="Garamond" panose="02020404030301010803" pitchFamily="18" charset="0"/>
                </a:rPr>
                <a:t>recueillir et prioriser les besoins en données probantes des décideurs et de leurs conseillers</a:t>
              </a:r>
            </a:p>
            <a:p>
              <a:pPr marL="447675" marR="0" lvl="1" indent="-268288" algn="l" defTabSz="457189" rtl="0" eaLnBrk="1" fontAlgn="auto" latinLnBrk="0" hangingPunct="1">
                <a:lnSpc>
                  <a:spcPct val="100000"/>
                </a:lnSpc>
                <a:spcBef>
                  <a:spcPts val="0"/>
                </a:spcBef>
                <a:spcAft>
                  <a:spcPts val="0"/>
                </a:spcAft>
                <a:buClrTx/>
                <a:buSzTx/>
                <a:buFont typeface="Courier New" panose="02070309020205020404" pitchFamily="49" charset="0"/>
                <a:buChar char="o"/>
                <a:tabLst>
                  <a:tab pos="179388" algn="l"/>
                </a:tabLst>
                <a:defRPr/>
              </a:pPr>
              <a:r>
                <a:rPr lang="fr-CA" sz="1200" b="0" dirty="0">
                  <a:solidFill>
                    <a:srgbClr val="254776"/>
                  </a:solidFill>
                  <a:latin typeface="Helvetica" pitchFamily="2" charset="0"/>
                  <a:ea typeface="Garamond" panose="02020404030301010803" pitchFamily="18" charset="0"/>
                  <a:cs typeface="Garamond" panose="02020404030301010803" pitchFamily="18" charset="0"/>
                </a:rPr>
                <a:t>regrouper les données probantes provenant de sources multiples dans des intrants qui s'alignent sur les exigences des processus consultatifs et décisionnels</a:t>
              </a:r>
            </a:p>
            <a:p>
              <a:pPr marL="171450" marR="0" lvl="0" indent="-171450" algn="l" defTabSz="45718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A" sz="1200" b="0" dirty="0">
                  <a:solidFill>
                    <a:srgbClr val="254776"/>
                  </a:solidFill>
                  <a:latin typeface="Helvetica" pitchFamily="2" charset="0"/>
                  <a:ea typeface="Garamond" panose="02020404030301010803" pitchFamily="18" charset="0"/>
                  <a:cs typeface="Garamond" panose="02020404030301010803" pitchFamily="18" charset="0"/>
                </a:rPr>
                <a:t>Unités d'appui aux données probantes (internes ou au sein d'organisations partenaires) du </a:t>
              </a:r>
              <a:r>
                <a:rPr lang="fr-CA" sz="1200" b="1" dirty="0">
                  <a:solidFill>
                    <a:srgbClr val="254776"/>
                  </a:solidFill>
                  <a:latin typeface="Helvetica" pitchFamily="2" charset="0"/>
                  <a:ea typeface="Garamond" panose="02020404030301010803" pitchFamily="18" charset="0"/>
                  <a:cs typeface="Garamond" panose="02020404030301010803" pitchFamily="18" charset="0"/>
                </a:rPr>
                <a:t>côté de l’offre de données probantes </a:t>
              </a:r>
              <a:r>
                <a:rPr lang="fr-CA" sz="1200" b="0" dirty="0">
                  <a:solidFill>
                    <a:srgbClr val="254776"/>
                  </a:solidFill>
                  <a:latin typeface="Helvetica" pitchFamily="2" charset="0"/>
                  <a:ea typeface="Garamond" panose="02020404030301010803" pitchFamily="18" charset="0"/>
                  <a:cs typeface="Garamond" panose="02020404030301010803" pitchFamily="18" charset="0"/>
                </a:rPr>
                <a:t>qui :</a:t>
              </a:r>
            </a:p>
            <a:p>
              <a:pPr marL="447675" marR="0" lvl="1" indent="-268288" algn="l" defTabSz="457189"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fr-CA" sz="1200" b="0" dirty="0">
                  <a:solidFill>
                    <a:srgbClr val="254776"/>
                  </a:solidFill>
                  <a:latin typeface="Helvetica" pitchFamily="2" charset="0"/>
                  <a:ea typeface="Garamond" panose="02020404030301010803" pitchFamily="18" charset="0"/>
                  <a:cs typeface="Garamond" panose="02020404030301010803" pitchFamily="18" charset="0"/>
                </a:rPr>
                <a:t>comprennent le contexte national, les normes de données probantes et les formats de communication préférés des décideurs</a:t>
              </a:r>
            </a:p>
            <a:p>
              <a:pPr marL="447675" marR="0" lvl="1" indent="-268288" algn="l" defTabSz="457189"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fr-CA" sz="1200" dirty="0">
                  <a:solidFill>
                    <a:srgbClr val="254776"/>
                  </a:solidFill>
                  <a:latin typeface="Helvetica" pitchFamily="2" charset="0"/>
                  <a:ea typeface="Garamond" panose="02020404030301010803" pitchFamily="18" charset="0"/>
                  <a:cs typeface="Garamond" panose="02020404030301010803" pitchFamily="18" charset="0"/>
                </a:rPr>
                <a:t>p</a:t>
              </a:r>
              <a:r>
                <a:rPr lang="fr-CA" sz="1200" b="0" dirty="0">
                  <a:solidFill>
                    <a:srgbClr val="254776"/>
                  </a:solidFill>
                  <a:latin typeface="Helvetica" pitchFamily="2" charset="0"/>
                  <a:ea typeface="Garamond" panose="02020404030301010803" pitchFamily="18" charset="0"/>
                  <a:cs typeface="Garamond" panose="02020404030301010803" pitchFamily="18" charset="0"/>
                </a:rPr>
                <a:t>roduisent en temps opportun et sont axées sur la demande</a:t>
              </a:r>
            </a:p>
            <a:p>
              <a:pPr marL="447675" marR="0" lvl="1" indent="-268288" algn="l" defTabSz="457189"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fr-CA" sz="1200" b="0" dirty="0">
                  <a:solidFill>
                    <a:srgbClr val="254776"/>
                  </a:solidFill>
                  <a:latin typeface="Helvetica" pitchFamily="2" charset="0"/>
                  <a:ea typeface="Garamond" panose="02020404030301010803" pitchFamily="18" charset="0"/>
                  <a:cs typeface="Garamond" panose="02020404030301010803" pitchFamily="18" charset="0"/>
                </a:rPr>
                <a:t>se concentrent sur la contextualisation du stock de données probantes existantes - à la fois des données probantes nationales (sous leurs nombreuses formes) et mondiales - pour une décision sensible à l'équité (et peut également contribuer au flux de données probantes futures)</a:t>
              </a:r>
            </a:p>
          </p:txBody>
        </p:sp>
      </p:grpSp>
      <p:grpSp>
        <p:nvGrpSpPr>
          <p:cNvPr id="4" name="Group 3">
            <a:extLst>
              <a:ext uri="{FF2B5EF4-FFF2-40B4-BE49-F238E27FC236}">
                <a16:creationId xmlns:a16="http://schemas.microsoft.com/office/drawing/2014/main" id="{2AB7FED0-B80A-77DC-AC64-B2694AEA9724}"/>
              </a:ext>
            </a:extLst>
          </p:cNvPr>
          <p:cNvGrpSpPr/>
          <p:nvPr/>
        </p:nvGrpSpPr>
        <p:grpSpPr>
          <a:xfrm>
            <a:off x="2076291" y="4815759"/>
            <a:ext cx="9868059" cy="719638"/>
            <a:chOff x="2076291" y="5018959"/>
            <a:chExt cx="9868059" cy="719638"/>
          </a:xfrm>
        </p:grpSpPr>
        <p:sp>
          <p:nvSpPr>
            <p:cNvPr id="12" name="Rounded Rectangle 11">
              <a:extLst>
                <a:ext uri="{FF2B5EF4-FFF2-40B4-BE49-F238E27FC236}">
                  <a16:creationId xmlns:a16="http://schemas.microsoft.com/office/drawing/2014/main" id="{8F56232B-8851-CDC4-9071-0CCE71F79CAB}"/>
                </a:ext>
              </a:extLst>
            </p:cNvPr>
            <p:cNvSpPr/>
            <p:nvPr/>
          </p:nvSpPr>
          <p:spPr>
            <a:xfrm>
              <a:off x="2076291" y="5018959"/>
              <a:ext cx="9868059" cy="719638"/>
            </a:xfrm>
            <a:prstGeom prst="roundRect">
              <a:avLst/>
            </a:prstGeom>
            <a:solidFill>
              <a:srgbClr val="99CC67">
                <a:alpha val="55172"/>
              </a:srgbClr>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a:p>
          </p:txBody>
        </p:sp>
        <p:sp>
          <p:nvSpPr>
            <p:cNvPr id="21" name="TextBox 20">
              <a:extLst>
                <a:ext uri="{FF2B5EF4-FFF2-40B4-BE49-F238E27FC236}">
                  <a16:creationId xmlns:a16="http://schemas.microsoft.com/office/drawing/2014/main" id="{BCFEDE11-ABC4-2DE6-06CA-66F6F4DEE7E2}"/>
                </a:ext>
              </a:extLst>
            </p:cNvPr>
            <p:cNvSpPr txBox="1"/>
            <p:nvPr/>
          </p:nvSpPr>
          <p:spPr>
            <a:xfrm>
              <a:off x="2196465" y="5076110"/>
              <a:ext cx="9747885" cy="646331"/>
            </a:xfrm>
            <a:prstGeom prst="rect">
              <a:avLst/>
            </a:prstGeom>
            <a:noFill/>
          </p:spPr>
          <p:txBody>
            <a:bodyPr wrap="square">
              <a:spAutoFit/>
            </a:bodyPr>
            <a:lstStyle/>
            <a:p>
              <a:pPr marL="0" marR="0" lvl="0" indent="0" algn="l" defTabSz="457189" rtl="0" eaLnBrk="1" fontAlgn="auto" latinLnBrk="0" hangingPunct="1">
                <a:lnSpc>
                  <a:spcPct val="100000"/>
                </a:lnSpc>
                <a:spcBef>
                  <a:spcPts val="0"/>
                </a:spcBef>
                <a:spcAft>
                  <a:spcPts val="0"/>
                </a:spcAft>
                <a:buClrTx/>
                <a:buSzTx/>
                <a:buFont typeface="Arial" panose="020B0604020202020204" pitchFamily="34" charset="0"/>
                <a:buNone/>
                <a:tabLst/>
                <a:defRPr/>
              </a:pPr>
              <a:r>
                <a:rPr lang="fr-CA" sz="1200" b="0" i="0" u="none" strike="noStrike" cap="none" spc="0" baseline="0" dirty="0">
                  <a:solidFill>
                    <a:srgbClr val="254776"/>
                  </a:solidFill>
                  <a:effectLst/>
                  <a:uFillTx/>
                  <a:latin typeface="Helvetica" pitchFamily="2" charset="0"/>
                  <a:ea typeface="+mn-ea"/>
                  <a:cs typeface="+mn-cs"/>
                  <a:sym typeface="Arial"/>
                </a:rPr>
                <a:t>Le </a:t>
              </a:r>
              <a:r>
                <a:rPr lang="fr-CA" sz="1200" b="1" i="0" u="none" strike="noStrike" cap="none" spc="0" baseline="0" dirty="0">
                  <a:solidFill>
                    <a:srgbClr val="254776"/>
                  </a:solidFill>
                  <a:effectLst/>
                  <a:uFillTx/>
                  <a:latin typeface="Helvetica" pitchFamily="2" charset="0"/>
                  <a:ea typeface="+mn-ea"/>
                  <a:cs typeface="+mn-cs"/>
                  <a:sym typeface="Arial"/>
                </a:rPr>
                <a:t>système de recherche </a:t>
              </a:r>
              <a:r>
                <a:rPr lang="fr-CA" sz="1200" b="0" i="0" u="none" strike="noStrike" cap="none" spc="0" baseline="0" dirty="0">
                  <a:solidFill>
                    <a:srgbClr val="254776"/>
                  </a:solidFill>
                  <a:effectLst/>
                  <a:uFillTx/>
                  <a:latin typeface="Helvetica" pitchFamily="2" charset="0"/>
                  <a:ea typeface="+mn-ea"/>
                  <a:cs typeface="+mn-cs"/>
                  <a:sym typeface="Arial"/>
                </a:rPr>
                <a:t>a tendance à se concentrer sur la création de connaissances généralisables et à mesurer le succès avec des subventions et des publications évaluées par des pairs (bien que cela commence à changer à la suite de la </a:t>
              </a:r>
              <a:r>
                <a:rPr lang="fr-CA" sz="1200" b="0" i="0" u="none" strike="noStrike" cap="none" spc="0" baseline="0" dirty="0" err="1">
                  <a:solidFill>
                    <a:srgbClr val="254776"/>
                  </a:solidFill>
                  <a:effectLst/>
                  <a:uFillTx/>
                  <a:latin typeface="Helvetica" pitchFamily="2" charset="0"/>
                  <a:ea typeface="+mn-ea"/>
                  <a:cs typeface="+mn-cs"/>
                  <a:sym typeface="Arial"/>
                </a:rPr>
                <a:t>Declaration</a:t>
              </a:r>
              <a:r>
                <a:rPr lang="fr-CA" sz="1200" b="0" i="0" u="none" strike="noStrike" cap="none" spc="0" baseline="0" dirty="0">
                  <a:solidFill>
                    <a:srgbClr val="254776"/>
                  </a:solidFill>
                  <a:effectLst/>
                  <a:uFillTx/>
                  <a:latin typeface="Helvetica" pitchFamily="2" charset="0"/>
                  <a:ea typeface="+mn-ea"/>
                  <a:cs typeface="+mn-cs"/>
                  <a:sym typeface="Arial"/>
                </a:rPr>
                <a:t> on </a:t>
              </a:r>
              <a:r>
                <a:rPr lang="fr-CA" sz="1200" b="0" i="0" u="none" strike="noStrike" cap="none" spc="0" baseline="0" dirty="0" err="1">
                  <a:solidFill>
                    <a:srgbClr val="254776"/>
                  </a:solidFill>
                  <a:effectLst/>
                  <a:uFillTx/>
                  <a:latin typeface="Helvetica" pitchFamily="2" charset="0"/>
                  <a:ea typeface="+mn-ea"/>
                  <a:cs typeface="+mn-cs"/>
                  <a:sym typeface="Arial"/>
                </a:rPr>
                <a:t>Research</a:t>
              </a:r>
              <a:r>
                <a:rPr lang="fr-CA" sz="1200" b="0" i="0" u="none" strike="noStrike" cap="none" spc="0" baseline="0" dirty="0">
                  <a:solidFill>
                    <a:srgbClr val="254776"/>
                  </a:solidFill>
                  <a:effectLst/>
                  <a:uFillTx/>
                  <a:latin typeface="Helvetica" pitchFamily="2" charset="0"/>
                  <a:ea typeface="+mn-ea"/>
                  <a:cs typeface="+mn-cs"/>
                  <a:sym typeface="Arial"/>
                </a:rPr>
                <a:t> </a:t>
              </a:r>
              <a:r>
                <a:rPr lang="fr-CA" sz="1200" b="0" i="0" u="none" strike="noStrike" cap="none" spc="0" baseline="0" dirty="0" err="1">
                  <a:solidFill>
                    <a:srgbClr val="254776"/>
                  </a:solidFill>
                  <a:effectLst/>
                  <a:uFillTx/>
                  <a:latin typeface="Helvetica" pitchFamily="2" charset="0"/>
                  <a:ea typeface="+mn-ea"/>
                  <a:cs typeface="+mn-cs"/>
                  <a:sym typeface="Arial"/>
                </a:rPr>
                <a:t>Assessment</a:t>
              </a:r>
              <a:r>
                <a:rPr lang="fr-CA" sz="1200" b="0" i="0" u="none" strike="noStrike" cap="none" spc="0" baseline="0" dirty="0">
                  <a:solidFill>
                    <a:srgbClr val="254776"/>
                  </a:solidFill>
                  <a:effectLst/>
                  <a:uFillTx/>
                  <a:latin typeface="Helvetica" pitchFamily="2" charset="0"/>
                  <a:ea typeface="+mn-ea"/>
                  <a:cs typeface="+mn-cs"/>
                  <a:sym typeface="Arial"/>
                </a:rPr>
                <a:t>)</a:t>
              </a:r>
            </a:p>
          </p:txBody>
        </p:sp>
      </p:grpSp>
      <p:grpSp>
        <p:nvGrpSpPr>
          <p:cNvPr id="3" name="Group 2">
            <a:extLst>
              <a:ext uri="{FF2B5EF4-FFF2-40B4-BE49-F238E27FC236}">
                <a16:creationId xmlns:a16="http://schemas.microsoft.com/office/drawing/2014/main" id="{C0AEFB44-709E-FD3E-CD7C-B2A605B8E7A5}"/>
              </a:ext>
            </a:extLst>
          </p:cNvPr>
          <p:cNvGrpSpPr/>
          <p:nvPr/>
        </p:nvGrpSpPr>
        <p:grpSpPr>
          <a:xfrm>
            <a:off x="2076291" y="5565489"/>
            <a:ext cx="9868059" cy="623153"/>
            <a:chOff x="2076291" y="5794089"/>
            <a:chExt cx="9868059" cy="623153"/>
          </a:xfrm>
        </p:grpSpPr>
        <p:sp>
          <p:nvSpPr>
            <p:cNvPr id="14" name="Rounded Rectangle 13">
              <a:extLst>
                <a:ext uri="{FF2B5EF4-FFF2-40B4-BE49-F238E27FC236}">
                  <a16:creationId xmlns:a16="http://schemas.microsoft.com/office/drawing/2014/main" id="{14F2B4F1-2EAF-11D6-5D55-62A130E80270}"/>
                </a:ext>
              </a:extLst>
            </p:cNvPr>
            <p:cNvSpPr/>
            <p:nvPr/>
          </p:nvSpPr>
          <p:spPr>
            <a:xfrm>
              <a:off x="2076291" y="5794089"/>
              <a:ext cx="9868059" cy="623153"/>
            </a:xfrm>
            <a:prstGeom prst="roundRect">
              <a:avLst/>
            </a:prstGeom>
            <a:solidFill>
              <a:srgbClr val="53873D">
                <a:alpha val="46141"/>
              </a:srgbClr>
            </a:solidFill>
            <a:ln w="254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CA"/>
            </a:p>
          </p:txBody>
        </p:sp>
        <p:sp>
          <p:nvSpPr>
            <p:cNvPr id="22" name="TextBox 21">
              <a:extLst>
                <a:ext uri="{FF2B5EF4-FFF2-40B4-BE49-F238E27FC236}">
                  <a16:creationId xmlns:a16="http://schemas.microsoft.com/office/drawing/2014/main" id="{3E122AE4-2AE0-6F26-2FBA-D298FE73752E}"/>
                </a:ext>
              </a:extLst>
            </p:cNvPr>
            <p:cNvSpPr txBox="1"/>
            <p:nvPr/>
          </p:nvSpPr>
          <p:spPr>
            <a:xfrm>
              <a:off x="2196465" y="5838530"/>
              <a:ext cx="9747885" cy="461665"/>
            </a:xfrm>
            <a:prstGeom prst="rect">
              <a:avLst/>
            </a:prstGeom>
            <a:noFill/>
          </p:spPr>
          <p:txBody>
            <a:bodyPr wrap="square">
              <a:spAutoFit/>
            </a:bodyPr>
            <a:lstStyle/>
            <a:p>
              <a:pPr marL="0" marR="0" lvl="0" indent="0" algn="l" defTabSz="457189" rtl="0" eaLnBrk="1" fontAlgn="auto" latinLnBrk="0" hangingPunct="1">
                <a:lnSpc>
                  <a:spcPct val="100000"/>
                </a:lnSpc>
                <a:spcBef>
                  <a:spcPts val="0"/>
                </a:spcBef>
                <a:spcAft>
                  <a:spcPts val="0"/>
                </a:spcAft>
                <a:buClrTx/>
                <a:buSzTx/>
                <a:buFont typeface="Arial" panose="020B0604020202020204" pitchFamily="34" charset="0"/>
                <a:buNone/>
                <a:tabLst/>
                <a:defRPr/>
              </a:pPr>
              <a:r>
                <a:rPr lang="fr-CA" sz="1200" b="0" i="0" u="none" strike="noStrike" cap="none" spc="0" baseline="0" dirty="0">
                  <a:solidFill>
                    <a:srgbClr val="254776"/>
                  </a:solidFill>
                  <a:effectLst/>
                  <a:uFillTx/>
                  <a:latin typeface="Helvetica" pitchFamily="2" charset="0"/>
                  <a:ea typeface="+mn-ea"/>
                  <a:cs typeface="+mn-cs"/>
                  <a:sym typeface="Arial"/>
                </a:rPr>
                <a:t>Le </a:t>
              </a:r>
              <a:r>
                <a:rPr lang="fr-CA" sz="1200" b="1" i="0" u="none" strike="noStrike" cap="none" spc="0" baseline="0" dirty="0">
                  <a:solidFill>
                    <a:srgbClr val="254776"/>
                  </a:solidFill>
                  <a:effectLst/>
                  <a:uFillTx/>
                  <a:latin typeface="Helvetica" pitchFamily="2" charset="0"/>
                  <a:ea typeface="+mn-ea"/>
                  <a:cs typeface="+mn-cs"/>
                  <a:sym typeface="Arial"/>
                </a:rPr>
                <a:t>système d'innovation </a:t>
              </a:r>
              <a:r>
                <a:rPr lang="fr-CA" sz="1200" b="0" i="0" u="none" strike="noStrike" cap="none" spc="0" baseline="0" dirty="0">
                  <a:solidFill>
                    <a:srgbClr val="254776"/>
                  </a:solidFill>
                  <a:effectLst/>
                  <a:uFillTx/>
                  <a:latin typeface="Helvetica" pitchFamily="2" charset="0"/>
                  <a:ea typeface="+mn-ea"/>
                  <a:cs typeface="+mn-cs"/>
                  <a:sym typeface="Arial"/>
                </a:rPr>
                <a:t>a tendance à se concentrer sur la commercialisation des produits et des processus</a:t>
              </a:r>
              <a:r>
                <a:rPr lang="fr-CA" sz="1200" dirty="0">
                  <a:solidFill>
                    <a:srgbClr val="254776"/>
                  </a:solidFill>
                  <a:latin typeface="Helvetica" pitchFamily="2" charset="0"/>
                  <a:sym typeface="Arial"/>
                </a:rPr>
                <a:t>, mais aussi</a:t>
              </a:r>
              <a:r>
                <a:rPr lang="fr-CA" sz="1200" b="0" i="0" u="none" strike="noStrike" cap="none" spc="0" baseline="0" dirty="0">
                  <a:solidFill>
                    <a:srgbClr val="254776"/>
                  </a:solidFill>
                  <a:effectLst/>
                  <a:uFillTx/>
                  <a:latin typeface="Helvetica" pitchFamily="2" charset="0"/>
                  <a:ea typeface="+mn-ea"/>
                  <a:cs typeface="+mn-cs"/>
                  <a:sym typeface="Arial"/>
                </a:rPr>
                <a:t> à mesurer le succès selon les revenus</a:t>
              </a:r>
              <a:endParaRPr lang="fr-CA" sz="1200" b="0" i="0" u="none" strike="noStrike" cap="none" spc="0" baseline="0" dirty="0">
                <a:solidFill>
                  <a:srgbClr val="254776"/>
                </a:solidFill>
                <a:effectLst/>
                <a:uFillTx/>
                <a:latin typeface="+mn-lt"/>
                <a:ea typeface="+mn-ea"/>
                <a:cs typeface="+mn-cs"/>
                <a:sym typeface="Arial"/>
              </a:endParaRPr>
            </a:p>
          </p:txBody>
        </p:sp>
      </p:grpSp>
      <p:sp>
        <p:nvSpPr>
          <p:cNvPr id="2" name="Title 1">
            <a:extLst>
              <a:ext uri="{FF2B5EF4-FFF2-40B4-BE49-F238E27FC236}">
                <a16:creationId xmlns:a16="http://schemas.microsoft.com/office/drawing/2014/main" id="{5738C5A7-D3C6-70E6-ADE7-3B34D9514773}"/>
              </a:ext>
            </a:extLst>
          </p:cNvPr>
          <p:cNvSpPr txBox="1">
            <a:spLocks/>
          </p:cNvSpPr>
          <p:nvPr/>
        </p:nvSpPr>
        <p:spPr>
          <a:xfrm>
            <a:off x="32905" y="133725"/>
            <a:ext cx="9670645" cy="1006368"/>
          </a:xfrm>
          <a:prstGeom prst="rect">
            <a:avLst/>
          </a:prstGeom>
        </p:spPr>
        <p:txBody>
          <a:bodyPr vert="horz" lIns="91440" tIns="45720" rIns="91440" bIns="45720" rtlCol="0" anchor="ctr">
            <a:noAutofit/>
          </a:bodyPr>
          <a:lstStyle>
            <a:lvl1pPr marL="0" marR="0" indent="0" algn="l" defTabSz="457189" rtl="0" eaLnBrk="1" fontAlgn="auto" latinLnBrk="0" hangingPunct="1">
              <a:lnSpc>
                <a:spcPct val="100000"/>
              </a:lnSpc>
              <a:spcBef>
                <a:spcPct val="0"/>
              </a:spcBef>
              <a:spcAft>
                <a:spcPts val="0"/>
              </a:spcAft>
              <a:buClrTx/>
              <a:buSzTx/>
              <a:buFontTx/>
              <a:buNone/>
              <a:tabLst/>
              <a:defRPr sz="2400" b="0" i="0" kern="1200">
                <a:solidFill>
                  <a:srgbClr val="254776"/>
                </a:solidFill>
                <a:latin typeface="Arial" charset="0"/>
                <a:ea typeface="+mj-ea"/>
                <a:cs typeface="+mj-cs"/>
              </a:defRPr>
            </a:lvl1pPr>
          </a:lstStyle>
          <a:p>
            <a:pPr defTabSz="914400" hangingPunct="0">
              <a:spcBef>
                <a:spcPts val="0"/>
              </a:spcBef>
              <a:defRPr/>
            </a:pPr>
            <a:r>
              <a:rPr lang="en-CA" b="1" kern="0" dirty="0">
                <a:solidFill>
                  <a:srgbClr val="0F447C"/>
                </a:solidFill>
                <a:latin typeface="Arial" panose="020B0604020202020204" pitchFamily="34" charset="0"/>
                <a:cs typeface="Arial" panose="020B0604020202020204" pitchFamily="34" charset="0"/>
                <a:sym typeface="Arial"/>
              </a:rPr>
              <a:t>1.0</a:t>
            </a:r>
            <a:r>
              <a:rPr lang="en-CA" kern="0" dirty="0">
                <a:solidFill>
                  <a:srgbClr val="0F447C"/>
                </a:solidFill>
                <a:latin typeface="Arial" panose="020B0604020202020204" pitchFamily="34" charset="0"/>
                <a:cs typeface="Arial" panose="020B0604020202020204" pitchFamily="34" charset="0"/>
                <a:sym typeface="Arial"/>
              </a:rPr>
              <a:t> </a:t>
            </a:r>
            <a:r>
              <a:rPr lang="en-CA" kern="0" dirty="0" err="1">
                <a:solidFill>
                  <a:srgbClr val="0F447C"/>
                </a:solidFill>
                <a:latin typeface="Arial" panose="020B0604020202020204" pitchFamily="34" charset="0"/>
                <a:cs typeface="Arial" panose="020B0604020202020204" pitchFamily="34" charset="0"/>
                <a:sym typeface="Arial"/>
              </a:rPr>
              <a:t>Réaliser</a:t>
            </a:r>
            <a:r>
              <a:rPr lang="en-CA" kern="0" dirty="0">
                <a:solidFill>
                  <a:srgbClr val="0F447C"/>
                </a:solidFill>
                <a:latin typeface="Arial" panose="020B0604020202020204" pitchFamily="34" charset="0"/>
                <a:cs typeface="Arial" panose="020B0604020202020204" pitchFamily="34" charset="0"/>
                <a:sym typeface="Arial"/>
              </a:rPr>
              <a:t> </a:t>
            </a:r>
            <a:r>
              <a:rPr lang="en-CA" kern="0" dirty="0" err="1">
                <a:solidFill>
                  <a:srgbClr val="0F447C"/>
                </a:solidFill>
                <a:latin typeface="Arial" panose="020B0604020202020204" pitchFamily="34" charset="0"/>
                <a:cs typeface="Arial" panose="020B0604020202020204" pitchFamily="34" charset="0"/>
                <a:sym typeface="Arial"/>
              </a:rPr>
              <a:t>une</a:t>
            </a:r>
            <a:r>
              <a:rPr lang="en-CA" kern="0" dirty="0">
                <a:solidFill>
                  <a:srgbClr val="0F447C"/>
                </a:solidFill>
                <a:latin typeface="Arial" panose="020B0604020202020204" pitchFamily="34" charset="0"/>
                <a:cs typeface="Arial" panose="020B0604020202020204" pitchFamily="34" charset="0"/>
                <a:sym typeface="Arial"/>
              </a:rPr>
              <a:t> RESSA* commence par </a:t>
            </a:r>
            <a:r>
              <a:rPr lang="en-CA" kern="0" dirty="0" err="1">
                <a:solidFill>
                  <a:srgbClr val="0F447C"/>
                </a:solidFill>
                <a:latin typeface="Arial" panose="020B0604020202020204" pitchFamily="34" charset="0"/>
                <a:cs typeface="Arial" panose="020B0604020202020204" pitchFamily="34" charset="0"/>
                <a:sym typeface="Arial"/>
              </a:rPr>
              <a:t>une</a:t>
            </a:r>
            <a:r>
              <a:rPr lang="en-CA" kern="0" dirty="0">
                <a:solidFill>
                  <a:srgbClr val="0F447C"/>
                </a:solidFill>
                <a:latin typeface="Arial" panose="020B0604020202020204" pitchFamily="34" charset="0"/>
                <a:cs typeface="Arial" panose="020B0604020202020204" pitchFamily="34" charset="0"/>
                <a:sym typeface="Arial"/>
              </a:rPr>
              <a:t> </a:t>
            </a:r>
            <a:r>
              <a:rPr lang="en-CA" kern="0" dirty="0" err="1">
                <a:solidFill>
                  <a:srgbClr val="0F447C"/>
                </a:solidFill>
                <a:latin typeface="Arial" panose="020B0604020202020204" pitchFamily="34" charset="0"/>
                <a:cs typeface="Arial" panose="020B0604020202020204" pitchFamily="34" charset="0"/>
                <a:sym typeface="Arial"/>
              </a:rPr>
              <a:t>solide</a:t>
            </a:r>
            <a:r>
              <a:rPr lang="en-CA" kern="0" dirty="0">
                <a:solidFill>
                  <a:srgbClr val="0F447C"/>
                </a:solidFill>
                <a:latin typeface="Arial" panose="020B0604020202020204" pitchFamily="34" charset="0"/>
                <a:cs typeface="Arial" panose="020B0604020202020204" pitchFamily="34" charset="0"/>
                <a:sym typeface="Arial"/>
              </a:rPr>
              <a:t> </a:t>
            </a:r>
            <a:r>
              <a:rPr lang="en-CA" kern="0" dirty="0" err="1">
                <a:solidFill>
                  <a:srgbClr val="0F447C"/>
                </a:solidFill>
                <a:latin typeface="Arial" panose="020B0604020202020204" pitchFamily="34" charset="0"/>
                <a:cs typeface="Arial" panose="020B0604020202020204" pitchFamily="34" charset="0"/>
                <a:sym typeface="Arial"/>
              </a:rPr>
              <a:t>compréhension</a:t>
            </a:r>
            <a:r>
              <a:rPr lang="en-CA" kern="0" dirty="0">
                <a:solidFill>
                  <a:srgbClr val="0F447C"/>
                </a:solidFill>
                <a:latin typeface="Arial" panose="020B0604020202020204" pitchFamily="34" charset="0"/>
                <a:cs typeface="Arial" panose="020B0604020202020204" pitchFamily="34" charset="0"/>
                <a:sym typeface="Arial"/>
              </a:rPr>
              <a:t> de </a:t>
            </a:r>
            <a:r>
              <a:rPr lang="en-CA" kern="0" dirty="0" err="1">
                <a:solidFill>
                  <a:srgbClr val="0F447C"/>
                </a:solidFill>
                <a:latin typeface="Arial" panose="020B0604020202020204" pitchFamily="34" charset="0"/>
                <a:cs typeface="Arial" panose="020B0604020202020204" pitchFamily="34" charset="0"/>
                <a:sym typeface="Arial"/>
              </a:rPr>
              <a:t>ce</a:t>
            </a:r>
            <a:r>
              <a:rPr lang="en-CA" kern="0" dirty="0">
                <a:solidFill>
                  <a:srgbClr val="0F447C"/>
                </a:solidFill>
                <a:latin typeface="Arial" panose="020B0604020202020204" pitchFamily="34" charset="0"/>
                <a:cs typeface="Arial" panose="020B0604020202020204" pitchFamily="34" charset="0"/>
                <a:sym typeface="Arial"/>
              </a:rPr>
              <a:t> </a:t>
            </a:r>
            <a:r>
              <a:rPr lang="en-CA" kern="0" dirty="0" err="1">
                <a:solidFill>
                  <a:srgbClr val="0F447C"/>
                </a:solidFill>
                <a:latin typeface="Arial" panose="020B0604020202020204" pitchFamily="34" charset="0"/>
                <a:cs typeface="Arial" panose="020B0604020202020204" pitchFamily="34" charset="0"/>
                <a:sym typeface="Arial"/>
              </a:rPr>
              <a:t>qu'est</a:t>
            </a:r>
            <a:r>
              <a:rPr lang="en-CA" kern="0" dirty="0">
                <a:solidFill>
                  <a:srgbClr val="0F447C"/>
                </a:solidFill>
                <a:latin typeface="Arial" panose="020B0604020202020204" pitchFamily="34" charset="0"/>
                <a:cs typeface="Arial" panose="020B0604020202020204" pitchFamily="34" charset="0"/>
                <a:sym typeface="Arial"/>
              </a:rPr>
              <a:t> un </a:t>
            </a:r>
            <a:r>
              <a:rPr lang="en-CA" kern="0" dirty="0" err="1">
                <a:solidFill>
                  <a:srgbClr val="0F447C"/>
                </a:solidFill>
                <a:latin typeface="Arial" panose="020B0604020202020204" pitchFamily="34" charset="0"/>
                <a:cs typeface="Arial" panose="020B0604020202020204" pitchFamily="34" charset="0"/>
                <a:sym typeface="Arial"/>
              </a:rPr>
              <a:t>système</a:t>
            </a:r>
            <a:r>
              <a:rPr lang="en-CA" kern="0" dirty="0">
                <a:solidFill>
                  <a:srgbClr val="0F447C"/>
                </a:solidFill>
                <a:latin typeface="Arial" panose="020B0604020202020204" pitchFamily="34" charset="0"/>
                <a:cs typeface="Arial" panose="020B0604020202020204" pitchFamily="34" charset="0"/>
                <a:sym typeface="Arial"/>
              </a:rPr>
              <a:t> national d'appui aux </a:t>
            </a:r>
            <a:r>
              <a:rPr lang="en-CA" kern="0" dirty="0" err="1">
                <a:solidFill>
                  <a:srgbClr val="0F447C"/>
                </a:solidFill>
                <a:latin typeface="Arial" panose="020B0604020202020204" pitchFamily="34" charset="0"/>
                <a:cs typeface="Arial" panose="020B0604020202020204" pitchFamily="34" charset="0"/>
                <a:sym typeface="Arial"/>
              </a:rPr>
              <a:t>données</a:t>
            </a:r>
            <a:r>
              <a:rPr lang="en-CA" kern="0" dirty="0">
                <a:solidFill>
                  <a:srgbClr val="0F447C"/>
                </a:solidFill>
                <a:latin typeface="Arial" panose="020B0604020202020204" pitchFamily="34" charset="0"/>
                <a:cs typeface="Arial" panose="020B0604020202020204" pitchFamily="34" charset="0"/>
                <a:sym typeface="Arial"/>
              </a:rPr>
              <a:t> </a:t>
            </a:r>
            <a:r>
              <a:rPr lang="en-CA" kern="0" dirty="0" err="1">
                <a:solidFill>
                  <a:srgbClr val="0F447C"/>
                </a:solidFill>
                <a:latin typeface="Arial" panose="020B0604020202020204" pitchFamily="34" charset="0"/>
                <a:cs typeface="Arial" panose="020B0604020202020204" pitchFamily="34" charset="0"/>
                <a:sym typeface="Arial"/>
              </a:rPr>
              <a:t>probantes</a:t>
            </a:r>
            <a:r>
              <a:rPr lang="en-CA" kern="0" dirty="0">
                <a:solidFill>
                  <a:srgbClr val="0F447C"/>
                </a:solidFill>
                <a:latin typeface="Arial" panose="020B0604020202020204" pitchFamily="34" charset="0"/>
                <a:cs typeface="Arial" panose="020B0604020202020204" pitchFamily="34" charset="0"/>
                <a:sym typeface="Arial"/>
              </a:rPr>
              <a:t> </a:t>
            </a:r>
          </a:p>
          <a:p>
            <a:pPr defTabSz="914400" hangingPunct="0">
              <a:spcBef>
                <a:spcPts val="0"/>
              </a:spcBef>
              <a:defRPr/>
            </a:pPr>
            <a:r>
              <a:rPr lang="en-CA" kern="0" dirty="0">
                <a:solidFill>
                  <a:srgbClr val="0F447C"/>
                </a:solidFill>
                <a:latin typeface="Arial" panose="020B0604020202020204" pitchFamily="34" charset="0"/>
                <a:cs typeface="Arial" panose="020B0604020202020204" pitchFamily="34" charset="0"/>
                <a:sym typeface="Arial"/>
              </a:rPr>
              <a:t>et </a:t>
            </a:r>
            <a:r>
              <a:rPr lang="en-CA" kern="0" dirty="0" err="1">
                <a:solidFill>
                  <a:srgbClr val="0F447C"/>
                </a:solidFill>
                <a:latin typeface="Arial" panose="020B0604020202020204" pitchFamily="34" charset="0"/>
                <a:cs typeface="Arial" panose="020B0604020202020204" pitchFamily="34" charset="0"/>
                <a:sym typeface="Arial"/>
              </a:rPr>
              <a:t>en</a:t>
            </a:r>
            <a:r>
              <a:rPr lang="en-CA" kern="0" dirty="0">
                <a:solidFill>
                  <a:srgbClr val="0F447C"/>
                </a:solidFill>
                <a:latin typeface="Arial" panose="020B0604020202020204" pitchFamily="34" charset="0"/>
                <a:cs typeface="Arial" panose="020B0604020202020204" pitchFamily="34" charset="0"/>
                <a:sym typeface="Arial"/>
              </a:rPr>
              <a:t> quoi il </a:t>
            </a:r>
            <a:r>
              <a:rPr lang="en-CA" kern="0" dirty="0" err="1">
                <a:solidFill>
                  <a:srgbClr val="0F447C"/>
                </a:solidFill>
                <a:latin typeface="Arial" panose="020B0604020202020204" pitchFamily="34" charset="0"/>
                <a:cs typeface="Arial" panose="020B0604020202020204" pitchFamily="34" charset="0"/>
                <a:sym typeface="Arial"/>
              </a:rPr>
              <a:t>diffère</a:t>
            </a:r>
            <a:r>
              <a:rPr lang="en-CA" kern="0" dirty="0">
                <a:solidFill>
                  <a:srgbClr val="0F447C"/>
                </a:solidFill>
                <a:latin typeface="Arial" panose="020B0604020202020204" pitchFamily="34" charset="0"/>
                <a:cs typeface="Arial" panose="020B0604020202020204" pitchFamily="34" charset="0"/>
                <a:sym typeface="Arial"/>
              </a:rPr>
              <a:t> des </a:t>
            </a:r>
            <a:r>
              <a:rPr lang="en-CA" kern="0" dirty="0" err="1">
                <a:solidFill>
                  <a:srgbClr val="0F447C"/>
                </a:solidFill>
                <a:latin typeface="Arial" panose="020B0604020202020204" pitchFamily="34" charset="0"/>
                <a:cs typeface="Arial" panose="020B0604020202020204" pitchFamily="34" charset="0"/>
                <a:sym typeface="Arial"/>
              </a:rPr>
              <a:t>systèmes</a:t>
            </a:r>
            <a:r>
              <a:rPr lang="en-CA" kern="0" dirty="0">
                <a:solidFill>
                  <a:srgbClr val="0F447C"/>
                </a:solidFill>
                <a:latin typeface="Arial" panose="020B0604020202020204" pitchFamily="34" charset="0"/>
                <a:cs typeface="Arial" panose="020B0604020202020204" pitchFamily="34" charset="0"/>
                <a:sym typeface="Arial"/>
              </a:rPr>
              <a:t> de recherche et </a:t>
            </a:r>
            <a:r>
              <a:rPr lang="en-CA" kern="0" dirty="0" err="1">
                <a:solidFill>
                  <a:srgbClr val="0F447C"/>
                </a:solidFill>
                <a:latin typeface="Arial" panose="020B0604020202020204" pitchFamily="34" charset="0"/>
                <a:cs typeface="Arial" panose="020B0604020202020204" pitchFamily="34" charset="0"/>
                <a:sym typeface="Arial"/>
              </a:rPr>
              <a:t>d'innovation</a:t>
            </a:r>
            <a:endParaRPr lang="en-CA" kern="0" dirty="0">
              <a:solidFill>
                <a:srgbClr val="FF0000"/>
              </a:solidFill>
              <a:latin typeface="Arial" panose="020B0604020202020204" pitchFamily="34" charset="0"/>
              <a:cs typeface="Arial" panose="020B0604020202020204" pitchFamily="34" charset="0"/>
              <a:sym typeface="Arial"/>
            </a:endParaRPr>
          </a:p>
        </p:txBody>
      </p:sp>
    </p:spTree>
    <p:extLst>
      <p:ext uri="{BB962C8B-B14F-4D97-AF65-F5344CB8AC3E}">
        <p14:creationId xmlns:p14="http://schemas.microsoft.com/office/powerpoint/2010/main" val="3536728045"/>
      </p:ext>
    </p:extLst>
  </p:cSld>
  <p:clrMapOvr>
    <a:masterClrMapping/>
  </p:clrMapOvr>
</p:sld>
</file>

<file path=ppt/theme/theme1.xml><?xml version="1.0" encoding="utf-8"?>
<a:theme xmlns:a="http://schemas.openxmlformats.org/drawingml/2006/main" name="McMaster Brighter World Theme">
  <a:themeElements>
    <a:clrScheme name="Custom 6">
      <a:dk1>
        <a:srgbClr val="4C555C"/>
      </a:dk1>
      <a:lt1>
        <a:srgbClr val="FFFFFF"/>
      </a:lt1>
      <a:dk2>
        <a:srgbClr val="FFFFFF"/>
      </a:dk2>
      <a:lt2>
        <a:srgbClr val="FFFFFF"/>
      </a:lt2>
      <a:accent1>
        <a:srgbClr val="E8F6FA"/>
      </a:accent1>
      <a:accent2>
        <a:srgbClr val="40B5D3"/>
      </a:accent2>
      <a:accent3>
        <a:srgbClr val="40B5D3"/>
      </a:accent3>
      <a:accent4>
        <a:srgbClr val="D2D654"/>
      </a:accent4>
      <a:accent5>
        <a:srgbClr val="6FD3E3"/>
      </a:accent5>
      <a:accent6>
        <a:srgbClr val="A71930"/>
      </a:accent6>
      <a:hlink>
        <a:srgbClr val="E8F6FA"/>
      </a:hlink>
      <a:folHlink>
        <a:srgbClr val="E8F6F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40436</TotalTime>
  <Words>391</Words>
  <Application>Microsoft Macintosh PowerPoint</Application>
  <PresentationFormat>Widescreen</PresentationFormat>
  <Paragraphs>25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Courier New</vt:lpstr>
      <vt:lpstr>Helvetica</vt:lpstr>
      <vt:lpstr>McMaster Brighter World Theme</vt:lpstr>
      <vt:lpstr>PowerPoint Presentation</vt:lpstr>
    </vt:vector>
  </TitlesOfParts>
  <Company>Ariad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Iwona Sowinski</dc:creator>
  <cp:lastModifiedBy>Lott, Steven</cp:lastModifiedBy>
  <cp:revision>354</cp:revision>
  <cp:lastPrinted>2017-06-06T20:04:49Z</cp:lastPrinted>
  <dcterms:created xsi:type="dcterms:W3CDTF">2017-04-21T15:41:45Z</dcterms:created>
  <dcterms:modified xsi:type="dcterms:W3CDTF">2023-02-16T18:59:22Z</dcterms:modified>
</cp:coreProperties>
</file>