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3"/>
  </p:sldMasterIdLst>
  <p:notesMasterIdLst>
    <p:notesMasterId r:id="rId5"/>
  </p:notesMasterIdLst>
  <p:sldIdLst>
    <p:sldId id="1104" r:id="rId4"/>
  </p:sldIdLst>
  <p:sldSz cx="12192000" cy="6858000"/>
  <p:notesSz cx="6805613" cy="9939338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D004155-0BE5-983B-240A-7F579D944F20}" name="Lavis, John" initials="LJ" userId="S::lavisj@mcmaster.ca::8625103c-d98b-4845-814c-6cf45bf9f2ec" providerId="AD"/>
  <p188:author id="{CB079C5A-0D4E-BE37-2D8A-87824B504FDA}" name="Sue Johnston" initials="SJ" userId="26f1e46323adff1d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776"/>
    <a:srgbClr val="8DD2E5"/>
    <a:srgbClr val="99CC66"/>
    <a:srgbClr val="CC76A6"/>
    <a:srgbClr val="FEB714"/>
    <a:srgbClr val="FFC057"/>
    <a:srgbClr val="6AA855"/>
    <a:srgbClr val="6FC0D3"/>
    <a:srgbClr val="8DC758"/>
    <a:srgbClr val="99CC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9" autoAdjust="0"/>
    <p:restoredTop sz="95822" autoAdjust="0"/>
  </p:normalViewPr>
  <p:slideViewPr>
    <p:cSldViewPr snapToGrid="0" snapToObjects="1">
      <p:cViewPr varScale="1">
        <p:scale>
          <a:sx n="122" d="100"/>
          <a:sy n="122" d="100"/>
        </p:scale>
        <p:origin x="744" y="192"/>
      </p:cViewPr>
      <p:guideLst>
        <p:guide orient="horz" pos="2137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8/10/relationships/authors" Target="authors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charset="0"/>
              </a:defRPr>
            </a:lvl1pPr>
          </a:lstStyle>
          <a:p>
            <a:fld id="{E9F3A7FF-300E-B84F-A2D0-CDCDE713DCB9}" type="datetimeFigureOut">
              <a:rPr lang="en-US" smtClean="0"/>
              <a:pPr/>
              <a:t>10/3/24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1063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charset="0"/>
              </a:defRPr>
            </a:lvl1pPr>
          </a:lstStyle>
          <a:p>
            <a:fld id="{7C11621C-3EA7-C342-A130-13C6D43C8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3479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1pPr>
    <a:lvl2pPr marL="609585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2pPr>
    <a:lvl3pPr marL="1219170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3pPr>
    <a:lvl4pPr marL="1828754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4pPr>
    <a:lvl5pPr marL="2438339" algn="l" defTabSz="1219170" rtl="0" eaLnBrk="1" latinLnBrk="0" hangingPunct="1">
      <a:defRPr sz="1600" b="0" i="0" kern="1200">
        <a:solidFill>
          <a:schemeClr val="tx1"/>
        </a:solidFill>
        <a:latin typeface="Arial" charset="0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30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508AC5A7-CE1D-1B83-E287-3CF1EB9791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223195"/>
          </a:xfrm>
          <a:prstGeom prst="rect">
            <a:avLst/>
          </a:prstGeom>
        </p:spPr>
      </p:pic>
      <p:sp>
        <p:nvSpPr>
          <p:cNvPr id="2" name="Title Placeholder" descr="Master title"/>
          <p:cNvSpPr>
            <a:spLocks noGrp="1"/>
          </p:cNvSpPr>
          <p:nvPr>
            <p:ph type="ctrTitle"/>
          </p:nvPr>
        </p:nvSpPr>
        <p:spPr>
          <a:xfrm>
            <a:off x="2715491" y="634805"/>
            <a:ext cx="6862619" cy="2666171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lnSpc>
                <a:spcPct val="100000"/>
              </a:lnSpc>
              <a:defRPr sz="4000">
                <a:solidFill>
                  <a:srgbClr val="25477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Placeholder" descr="Master subtitle"/>
          <p:cNvSpPr>
            <a:spLocks noGrp="1"/>
          </p:cNvSpPr>
          <p:nvPr>
            <p:ph type="subTitle" idx="1"/>
          </p:nvPr>
        </p:nvSpPr>
        <p:spPr>
          <a:xfrm>
            <a:off x="4110182" y="3300976"/>
            <a:ext cx="4073237" cy="9116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Meeting Information" descr="Meering or Audience Data">
            <a:extLst>
              <a:ext uri="{FF2B5EF4-FFF2-40B4-BE49-F238E27FC236}">
                <a16:creationId xmlns:a16="http://schemas.microsoft.com/office/drawing/2014/main" id="{E4830579-3FC9-4C47-AF4E-DC02A16FCB8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056005" y="4212601"/>
            <a:ext cx="4181593" cy="911617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467">
                <a:solidFill>
                  <a:srgbClr val="464F55"/>
                </a:solidFill>
              </a:defRPr>
            </a:lvl1pPr>
            <a:lvl2pPr marL="457189" indent="0">
              <a:buNone/>
              <a:defRPr sz="1467"/>
            </a:lvl2pPr>
            <a:lvl3pPr marL="914377" indent="0">
              <a:buNone/>
              <a:defRPr sz="1467"/>
            </a:lvl3pPr>
            <a:lvl4pPr marL="1371566" indent="0">
              <a:buNone/>
              <a:defRPr sz="1467"/>
            </a:lvl4pPr>
            <a:lvl5pPr marL="1828754" indent="0">
              <a:buNone/>
              <a:defRPr sz="1467"/>
            </a:lvl5pPr>
          </a:lstStyle>
          <a:p>
            <a:pPr lvl="0"/>
            <a:r>
              <a:rPr lang="en-US" dirty="0"/>
              <a:t>Meeting or Audience Date</a:t>
            </a:r>
          </a:p>
        </p:txBody>
      </p:sp>
      <p:sp>
        <p:nvSpPr>
          <p:cNvPr id="8" name="Slide Number" descr="Page Number">
            <a:extLst>
              <a:ext uri="{FF2B5EF4-FFF2-40B4-BE49-F238E27FC236}">
                <a16:creationId xmlns:a16="http://schemas.microsoft.com/office/drawing/2014/main" id="{EE66D232-CA20-FDCA-F279-F1103BF3DE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blur, blurry&#10;&#10;Description automatically generated">
            <a:extLst>
              <a:ext uri="{FF2B5EF4-FFF2-40B4-BE49-F238E27FC236}">
                <a16:creationId xmlns:a16="http://schemas.microsoft.com/office/drawing/2014/main" id="{83CD791E-98A1-0162-6CC0-D6583896CE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10000"/>
          </a:blip>
          <a:srcRect l="9741" t="6894" r="7309" b="29427"/>
          <a:stretch/>
        </p:blipFill>
        <p:spPr>
          <a:xfrm>
            <a:off x="0" y="0"/>
            <a:ext cx="12192000" cy="6250905"/>
          </a:xfrm>
          <a:prstGeom prst="rect">
            <a:avLst/>
          </a:prstGeom>
        </p:spPr>
      </p:pic>
      <p:pic>
        <p:nvPicPr>
          <p:cNvPr id="9" name="Picture 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8D0C2E2-5D81-CE5F-219E-22C224152F8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601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B263E6EE-4BB6-8A1C-E311-0E74B18F451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12" name="Subtitle Placeholder" descr="Slide sub title">
            <a:extLst>
              <a:ext uri="{FF2B5EF4-FFF2-40B4-BE49-F238E27FC236}">
                <a16:creationId xmlns:a16="http://schemas.microsoft.com/office/drawing/2014/main" id="{E4697456-D8E5-5447-AB08-1193E92AD3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" name="Content Placeholder" descr="Slide content"/>
          <p:cNvSpPr>
            <a:spLocks noGrp="1"/>
          </p:cNvSpPr>
          <p:nvPr>
            <p:ph idx="1" hasCustomPrompt="1"/>
          </p:nvPr>
        </p:nvSpPr>
        <p:spPr>
          <a:xfrm>
            <a:off x="267858" y="1471001"/>
            <a:ext cx="11708068" cy="4536015"/>
          </a:xfrm>
        </p:spPr>
        <p:txBody>
          <a:bodyPr lIns="10800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defRPr/>
            </a:lvl5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2783A4F7-F459-E4B5-6A3C-3ABC5E9C0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286C0FB-52F0-3A89-90C6-66C46E6DD5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  <p:sp>
        <p:nvSpPr>
          <p:cNvPr id="10" name="Slide Number" descr="Page Number">
            <a:extLst>
              <a:ext uri="{FF2B5EF4-FFF2-40B4-BE49-F238E27FC236}">
                <a16:creationId xmlns:a16="http://schemas.microsoft.com/office/drawing/2014/main" id="{8889B7D9-D7D3-4C70-618E-523C87036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20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E5F536A-097D-F9C2-3926-5439D376C0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7" name="Title Placeholder" descr="Master Title">
            <a:extLst>
              <a:ext uri="{FF2B5EF4-FFF2-40B4-BE49-F238E27FC236}">
                <a16:creationId xmlns:a16="http://schemas.microsoft.com/office/drawing/2014/main" id="{D769DDCC-F1E0-C10D-BC2A-BCACFC731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113435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" descr="Page Number">
            <a:extLst>
              <a:ext uri="{FF2B5EF4-FFF2-40B4-BE49-F238E27FC236}">
                <a16:creationId xmlns:a16="http://schemas.microsoft.com/office/drawing/2014/main" id="{562B326D-4420-96CE-9477-EAFA66BBA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353E2E-99A4-592F-60C3-5088FF465C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926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670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3EF50776-A37A-951A-D077-1B92C26B467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869" r="5869" b="12196"/>
          <a:stretch/>
        </p:blipFill>
        <p:spPr>
          <a:xfrm rot="10800000" flipH="1">
            <a:off x="-7495" y="0"/>
            <a:ext cx="12206990" cy="1227014"/>
          </a:xfrm>
          <a:prstGeom prst="rect">
            <a:avLst/>
          </a:prstGeom>
          <a:effectLst>
            <a:outerShdw blurRad="293794" dist="50800" dir="5400000" sx="97000" sy="97000" algn="ctr" rotWithShape="0">
              <a:srgbClr val="000000">
                <a:alpha val="9000"/>
              </a:srgbClr>
            </a:outerShdw>
          </a:effectLst>
        </p:spPr>
      </p:pic>
      <p:sp>
        <p:nvSpPr>
          <p:cNvPr id="8" name="Left Content Placeholder">
            <a:extLst>
              <a:ext uri="{FF2B5EF4-FFF2-40B4-BE49-F238E27FC236}">
                <a16:creationId xmlns:a16="http://schemas.microsoft.com/office/drawing/2014/main" id="{7ED32BB9-068A-BC8C-7D27-8C1A6E07DE9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9" name="Right Content Placeholder">
            <a:extLst>
              <a:ext uri="{FF2B5EF4-FFF2-40B4-BE49-F238E27FC236}">
                <a16:creationId xmlns:a16="http://schemas.microsoft.com/office/drawing/2014/main" id="{AE9B9F67-FF62-5938-072D-74A9156DF5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add text or select an icon below for picture, table, graph and more content options.</a:t>
            </a:r>
          </a:p>
        </p:txBody>
      </p:sp>
      <p:sp>
        <p:nvSpPr>
          <p:cNvPr id="10" name="Subtitle Placeholder" descr="Slide sub title">
            <a:extLst>
              <a:ext uri="{FF2B5EF4-FFF2-40B4-BE49-F238E27FC236}">
                <a16:creationId xmlns:a16="http://schemas.microsoft.com/office/drawing/2014/main" id="{95C762DA-EFD0-C76E-4E74-A61801BDF4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8817" y="636516"/>
            <a:ext cx="11707283" cy="753256"/>
          </a:xfrm>
        </p:spPr>
        <p:txBody>
          <a:bodyPr>
            <a:noAutofit/>
          </a:bodyPr>
          <a:lstStyle>
            <a:lvl1pPr marL="0" indent="0">
              <a:buNone/>
              <a:defRPr sz="2000"/>
            </a:lvl1pPr>
            <a:lvl2pPr marL="457189" indent="0">
              <a:buNone/>
              <a:defRPr sz="2000"/>
            </a:lvl2pPr>
            <a:lvl3pPr marL="914377" indent="0">
              <a:buNone/>
              <a:defRPr sz="20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1" name="Title Placeholder" descr="Master Title">
            <a:extLst>
              <a:ext uri="{FF2B5EF4-FFF2-40B4-BE49-F238E27FC236}">
                <a16:creationId xmlns:a16="http://schemas.microsoft.com/office/drawing/2014/main" id="{C90B5A47-A1F6-28BB-5CFA-3CB93751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858" y="-88021"/>
            <a:ext cx="11708068" cy="10063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" descr="Page Number">
            <a:extLst>
              <a:ext uri="{FF2B5EF4-FFF2-40B4-BE49-F238E27FC236}">
                <a16:creationId xmlns:a16="http://schemas.microsoft.com/office/drawing/2014/main" id="{FB11FD29-404E-0128-612A-FE3DE5DAD4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8833EF-1349-6CFE-3551-34515FFA92C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9658" y="140708"/>
            <a:ext cx="2896355" cy="945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84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" descr="Slide Content"/>
          <p:cNvSpPr>
            <a:spLocks noGrp="1"/>
          </p:cNvSpPr>
          <p:nvPr>
            <p:ph type="body" idx="1"/>
          </p:nvPr>
        </p:nvSpPr>
        <p:spPr>
          <a:xfrm>
            <a:off x="267858" y="1480930"/>
            <a:ext cx="11708068" cy="4645234"/>
          </a:xfrm>
          <a:prstGeom prst="rect">
            <a:avLst/>
          </a:prstGeom>
        </p:spPr>
        <p:txBody>
          <a:bodyPr vert="horz" lIns="10800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URL">
            <a:extLst>
              <a:ext uri="{FF2B5EF4-FFF2-40B4-BE49-F238E27FC236}">
                <a16:creationId xmlns:a16="http://schemas.microsoft.com/office/drawing/2014/main" id="{0C654FC7-9C31-074E-AD8E-D6FD365BF2A7}"/>
              </a:ext>
            </a:extLst>
          </p:cNvPr>
          <p:cNvSpPr txBox="1"/>
          <p:nvPr userDrawn="1"/>
        </p:nvSpPr>
        <p:spPr>
          <a:xfrm>
            <a:off x="267858" y="6277352"/>
            <a:ext cx="3339700" cy="559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evidencecommission@mcmaster.ca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www.evidencecommission.org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CA" sz="900" u="none" dirty="0">
                <a:solidFill>
                  <a:srgbClr val="464F5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@evidencecomm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0EB42C68-2428-64E4-0D5F-4E2E792505FB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93" y="6338887"/>
            <a:ext cx="122703" cy="12270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43A7D78D-A0CB-7AFD-BBB4-995E97AE4878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659257"/>
            <a:ext cx="126293" cy="126293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CA3FC173-5774-5895-C511-3286CCCFCC41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83" y="6504045"/>
            <a:ext cx="126293" cy="126293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2DC0F4D4-FDFA-BAAD-9B15-3AAD692D6905}"/>
              </a:ext>
            </a:extLst>
          </p:cNvPr>
          <p:cNvSpPr txBox="1"/>
          <p:nvPr userDrawn="1"/>
        </p:nvSpPr>
        <p:spPr>
          <a:xfrm>
            <a:off x="8408358" y="6300460"/>
            <a:ext cx="3630484" cy="538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 © McMaster Health Forum on behalf McMaster University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Share freely, give credit, adapt with permission. This work is licensed under</a:t>
            </a:r>
          </a:p>
          <a:p>
            <a:pPr algn="r">
              <a:spcAft>
                <a:spcPts val="200"/>
              </a:spcAft>
            </a:pPr>
            <a:r>
              <a:rPr lang="en-CA" sz="800" i="1" dirty="0">
                <a:solidFill>
                  <a:srgbClr val="464F55"/>
                </a:solidFill>
              </a:rPr>
              <a:t>a Creative Commons Attribution-NoDerivatives 4.0 International License.</a:t>
            </a:r>
          </a:p>
        </p:txBody>
      </p:sp>
      <p:sp>
        <p:nvSpPr>
          <p:cNvPr id="17" name="Slide Number" descr="Page Number">
            <a:extLst>
              <a:ext uri="{FF2B5EF4-FFF2-40B4-BE49-F238E27FC236}">
                <a16:creationId xmlns:a16="http://schemas.microsoft.com/office/drawing/2014/main" id="{038D6026-73A3-1882-2BB8-CDC441E82D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17324" y="6400460"/>
            <a:ext cx="357352" cy="365125"/>
          </a:xfrm>
          <a:prstGeom prst="rect">
            <a:avLst/>
          </a:prstGeom>
        </p:spPr>
        <p:txBody>
          <a:bodyPr tIns="46800" rIns="0" anchor="ctr" anchorCtr="0"/>
          <a:lstStyle>
            <a:lvl1pPr algn="ctr">
              <a:defRPr sz="1200">
                <a:solidFill>
                  <a:srgbClr val="464F55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E2CB33EA-91D6-F140-A440-0A130B2A34D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4220E00-5CFF-0AE1-9606-366474FAFAE9}"/>
              </a:ext>
            </a:extLst>
          </p:cNvPr>
          <p:cNvCxnSpPr>
            <a:cxnSpLocks/>
          </p:cNvCxnSpPr>
          <p:nvPr userDrawn="1"/>
        </p:nvCxnSpPr>
        <p:spPr>
          <a:xfrm>
            <a:off x="0" y="6260774"/>
            <a:ext cx="12192000" cy="0"/>
          </a:xfrm>
          <a:prstGeom prst="line">
            <a:avLst/>
          </a:prstGeom>
          <a:ln w="25400">
            <a:solidFill>
              <a:srgbClr val="464F55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68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1" r:id="rId3"/>
    <p:sldLayoutId id="2147483673" r:id="rId4"/>
    <p:sldLayoutId id="2147483672" r:id="rId5"/>
  </p:sldLayoutIdLst>
  <p:hf hdr="0" ftr="0"/>
  <p:txStyles>
    <p:titleStyle>
      <a:lvl1pPr marL="0" marR="0" indent="0" algn="l" defTabSz="457189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400" b="0" i="0" kern="1200">
          <a:solidFill>
            <a:srgbClr val="254776"/>
          </a:solidFill>
          <a:latin typeface="Arial" charset="0"/>
          <a:ea typeface="+mj-ea"/>
          <a:cs typeface="+mj-cs"/>
        </a:defRPr>
      </a:lvl1pPr>
    </p:titleStyle>
    <p:bodyStyle>
      <a:lvl1pPr marL="285750" indent="-285750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Font typeface="Arial" panose="020B0604020202020204" pitchFamily="34" charset="0"/>
        <a:buChar char="•"/>
        <a:defRPr sz="1800" b="0" i="0" kern="1200">
          <a:solidFill>
            <a:srgbClr val="464F55"/>
          </a:solidFill>
          <a:latin typeface="Arial" charset="0"/>
          <a:ea typeface="+mn-ea"/>
          <a:cs typeface="+mn-cs"/>
        </a:defRPr>
      </a:lvl1pPr>
      <a:lvl2pPr marL="646934" indent="-28574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254776"/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902977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68171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SzPct val="65000"/>
        <a:buFont typeface="Courier New" panose="02070309020205020404" pitchFamily="49" charset="0"/>
        <a:buChar char="o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433364" indent="-228594" algn="l" defTabSz="457189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tx1">
            <a:lumMod val="60000"/>
            <a:lumOff val="40000"/>
          </a:schemeClr>
        </a:buClr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8F98B2F-E535-DC79-3429-28FCB7F13EE3}"/>
              </a:ext>
            </a:extLst>
          </p:cNvPr>
          <p:cNvSpPr/>
          <p:nvPr/>
        </p:nvSpPr>
        <p:spPr>
          <a:xfrm>
            <a:off x="0" y="6232422"/>
            <a:ext cx="12192000" cy="6255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0958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053F53-A563-614C-82F3-2A2BC6E1895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1513" y="1922846"/>
            <a:ext cx="12127237" cy="4399648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C820B9E4-4B35-1649-AD5C-478374854BE2}"/>
              </a:ext>
            </a:extLst>
          </p:cNvPr>
          <p:cNvGrpSpPr/>
          <p:nvPr/>
        </p:nvGrpSpPr>
        <p:grpSpPr>
          <a:xfrm>
            <a:off x="2368010" y="2640518"/>
            <a:ext cx="2166419" cy="2967766"/>
            <a:chOff x="2401260" y="2334025"/>
            <a:chExt cx="2166419" cy="2967766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1B5F09C-3865-CD44-8B1B-A67D03F19D67}"/>
                </a:ext>
              </a:extLst>
            </p:cNvPr>
            <p:cNvSpPr txBox="1"/>
            <p:nvPr/>
          </p:nvSpPr>
          <p:spPr>
            <a:xfrm>
              <a:off x="2401260" y="2334025"/>
              <a:ext cx="2150090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ja-JP" altLang="ja-JP" sz="1800" dirty="0">
                  <a:solidFill>
                    <a:srgbClr val="A4AAB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意思決定者</a:t>
              </a:r>
              <a:endParaRPr lang="en-US" sz="1600" dirty="0">
                <a:solidFill>
                  <a:srgbClr val="C3C7C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CC82F3E-306A-AE41-B8EF-E76994219A58}"/>
                </a:ext>
              </a:extLst>
            </p:cNvPr>
            <p:cNvSpPr txBox="1"/>
            <p:nvPr/>
          </p:nvSpPr>
          <p:spPr>
            <a:xfrm>
              <a:off x="2401260" y="3662290"/>
              <a:ext cx="2150090" cy="36933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r>
                <a:rPr lang="ja-JP" altLang="en-US" sz="1800" b="1" dirty="0">
                  <a:solidFill>
                    <a:srgbClr val="254776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仲介者</a:t>
              </a:r>
              <a:endParaRPr lang="en-US" sz="1600" dirty="0">
                <a:solidFill>
                  <a:srgbClr val="C3C7CD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DC0034F-5EA2-604C-BBEE-C8A7E5C21974}"/>
                </a:ext>
              </a:extLst>
            </p:cNvPr>
            <p:cNvSpPr txBox="1"/>
            <p:nvPr/>
          </p:nvSpPr>
          <p:spPr>
            <a:xfrm>
              <a:off x="2417589" y="3003974"/>
              <a:ext cx="2150090" cy="38215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12700" marR="24130" indent="24765" algn="ctr">
                <a:spcBef>
                  <a:spcPts val="110"/>
                </a:spcBef>
                <a:spcAft>
                  <a:spcPts val="0"/>
                </a:spcAft>
              </a:pPr>
              <a:r>
                <a:rPr lang="ja-JP" altLang="ja-JP" sz="18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ハイブリッド</a:t>
              </a:r>
              <a:endParaRPr lang="ja-JP" altLang="ja-JP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10388DE-8A9B-0B44-B82B-48AE41619AFA}"/>
                </a:ext>
              </a:extLst>
            </p:cNvPr>
            <p:cNvSpPr txBox="1"/>
            <p:nvPr/>
          </p:nvSpPr>
          <p:spPr>
            <a:xfrm>
              <a:off x="2417589" y="4215515"/>
              <a:ext cx="2150090" cy="38215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12700" marR="24130" indent="24765" algn="ctr">
                <a:spcBef>
                  <a:spcPts val="110"/>
                </a:spcBef>
                <a:spcAft>
                  <a:spcPts val="0"/>
                </a:spcAft>
              </a:pPr>
              <a:r>
                <a:rPr lang="ja-JP" altLang="ja-JP" sz="1800" b="1" dirty="0">
                  <a:solidFill>
                    <a:schemeClr val="bg1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ハイブリッド</a:t>
              </a:r>
              <a:endParaRPr lang="ja-JP" altLang="ja-JP" sz="18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406613D-4C39-FA4C-B91E-07771D46699A}"/>
                </a:ext>
              </a:extLst>
            </p:cNvPr>
            <p:cNvSpPr txBox="1"/>
            <p:nvPr/>
          </p:nvSpPr>
          <p:spPr>
            <a:xfrm>
              <a:off x="2401260" y="4963239"/>
              <a:ext cx="2150090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algn="ctr"/>
              <a:endParaRPr lang="en-US" sz="1600" dirty="0">
                <a:solidFill>
                  <a:srgbClr val="22497A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A8FCF87E-2B59-3046-B3F5-99B27D245E2D}"/>
              </a:ext>
            </a:extLst>
          </p:cNvPr>
          <p:cNvSpPr txBox="1"/>
          <p:nvPr/>
        </p:nvSpPr>
        <p:spPr>
          <a:xfrm>
            <a:off x="216638" y="2142375"/>
            <a:ext cx="2150090" cy="19338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87313" marR="113030" algn="ctr">
              <a:spcBef>
                <a:spcPts val="5"/>
              </a:spcBef>
              <a:spcAft>
                <a:spcPts val="0"/>
              </a:spcAft>
            </a:pPr>
            <a:r>
              <a:rPr lang="ja-JP" altLang="ja-JP" sz="1600" dirty="0">
                <a:solidFill>
                  <a:srgbClr val="A4AAB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グローバルなハイブリッド型意思決定者および</a:t>
            </a:r>
            <a:r>
              <a:rPr lang="ja-JP" altLang="en-US" sz="1600" dirty="0">
                <a:solidFill>
                  <a:srgbClr val="A4AAB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仲介者</a:t>
            </a:r>
            <a:endParaRPr lang="ja-JP" altLang="ja-JP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7313" algn="just">
              <a:spcBef>
                <a:spcPts val="240"/>
              </a:spcBef>
              <a:spcAft>
                <a:spcPts val="0"/>
              </a:spcAft>
            </a:pPr>
            <a:r>
              <a:rPr lang="en-US" altLang="ja-JP" sz="1400" i="1" spc="-10" dirty="0">
                <a:solidFill>
                  <a:srgbClr val="A4AAB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ja-JP" altLang="ja-JP" sz="1400" i="1" spc="-10" dirty="0">
                <a:solidFill>
                  <a:srgbClr val="A4AAB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例えば、グローバルな委員会およびグローバルな技術ユニット、加盟国を支援する地域および国内の多国間組織当局</a:t>
            </a:r>
            <a:r>
              <a:rPr lang="en-US" altLang="ja-JP" sz="1400" i="1" spc="-10" dirty="0">
                <a:solidFill>
                  <a:srgbClr val="A4AAB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ja-JP" altLang="ja-JP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24BD7F-8B4D-7B44-B5E2-BDBFACAD9B6B}"/>
              </a:ext>
            </a:extLst>
          </p:cNvPr>
          <p:cNvSpPr txBox="1"/>
          <p:nvPr/>
        </p:nvSpPr>
        <p:spPr>
          <a:xfrm>
            <a:off x="7623731" y="3310467"/>
            <a:ext cx="2150090" cy="39600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12700" marR="24130" indent="24765" algn="ctr">
              <a:spcBef>
                <a:spcPts val="110"/>
              </a:spcBef>
              <a:spcAft>
                <a:spcPts val="0"/>
              </a:spcAft>
            </a:pPr>
            <a:r>
              <a:rPr lang="ja-JP" altLang="ja-JP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ハイブリッド</a:t>
            </a:r>
            <a:endParaRPr lang="ja-JP" altLang="ja-JP" sz="18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17C98FF-0D76-D542-9AA1-B72DFA36BF6E}"/>
              </a:ext>
            </a:extLst>
          </p:cNvPr>
          <p:cNvSpPr txBox="1"/>
          <p:nvPr/>
        </p:nvSpPr>
        <p:spPr>
          <a:xfrm>
            <a:off x="7623731" y="4522008"/>
            <a:ext cx="2150090" cy="39600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12700" marR="24130" indent="24765" algn="ctr">
              <a:spcBef>
                <a:spcPts val="110"/>
              </a:spcBef>
              <a:spcAft>
                <a:spcPts val="0"/>
              </a:spcAft>
            </a:pPr>
            <a:r>
              <a:rPr lang="ja-JP" altLang="ja-JP" sz="1800" b="1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ハイブリッド</a:t>
            </a:r>
            <a:endParaRPr lang="ja-JP" altLang="ja-JP" sz="1800" dirty="0">
              <a:solidFill>
                <a:schemeClr val="bg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D754C71-2471-0A4E-94D3-ABFB92AE90F3}"/>
              </a:ext>
            </a:extLst>
          </p:cNvPr>
          <p:cNvSpPr txBox="1"/>
          <p:nvPr/>
        </p:nvSpPr>
        <p:spPr>
          <a:xfrm>
            <a:off x="7623731" y="2640518"/>
            <a:ext cx="215009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ja-JP" altLang="ja-JP" sz="1800" dirty="0">
                <a:solidFill>
                  <a:srgbClr val="A4AAB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意思決定者</a:t>
            </a:r>
            <a:endParaRPr lang="en-US" sz="1600" dirty="0">
              <a:solidFill>
                <a:srgbClr val="C3C7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E48F127-2040-764E-B2FD-C7D5D45B70A2}"/>
              </a:ext>
            </a:extLst>
          </p:cNvPr>
          <p:cNvSpPr txBox="1"/>
          <p:nvPr/>
        </p:nvSpPr>
        <p:spPr>
          <a:xfrm>
            <a:off x="7623731" y="3968783"/>
            <a:ext cx="215009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ja-JP" altLang="en-US" sz="1800" b="1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仲介者</a:t>
            </a:r>
            <a:endParaRPr lang="en-US" sz="1600" dirty="0">
              <a:solidFill>
                <a:srgbClr val="C3C7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8AFB8C8-3D0E-3648-9E26-5EE8BAB70C4E}"/>
              </a:ext>
            </a:extLst>
          </p:cNvPr>
          <p:cNvSpPr/>
          <p:nvPr/>
        </p:nvSpPr>
        <p:spPr>
          <a:xfrm>
            <a:off x="2471896" y="1599954"/>
            <a:ext cx="215009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1800" spc="-10" dirty="0">
                <a:solidFill>
                  <a:srgbClr val="A4AAB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グローバルレベル</a:t>
            </a:r>
            <a:endParaRPr lang="en-CA" sz="1800" b="1" dirty="0">
              <a:solidFill>
                <a:srgbClr val="C3C7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12AF41A7-67AD-7642-A4BA-FF3D089E2261}"/>
              </a:ext>
            </a:extLst>
          </p:cNvPr>
          <p:cNvSpPr/>
          <p:nvPr/>
        </p:nvSpPr>
        <p:spPr>
          <a:xfrm>
            <a:off x="6550037" y="1596540"/>
            <a:ext cx="42974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ja-JP" sz="1800" dirty="0">
                <a:solidFill>
                  <a:srgbClr val="A4AAB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国内レベル</a:t>
            </a:r>
            <a:endParaRPr lang="en-CA" sz="1800" b="1" dirty="0">
              <a:solidFill>
                <a:srgbClr val="C3C7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5025664-7E20-034E-B180-870A0F03EBEF}"/>
              </a:ext>
            </a:extLst>
          </p:cNvPr>
          <p:cNvSpPr txBox="1"/>
          <p:nvPr/>
        </p:nvSpPr>
        <p:spPr>
          <a:xfrm>
            <a:off x="240517" y="4171262"/>
            <a:ext cx="2150089" cy="221086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>
              <a:spcBef>
                <a:spcPts val="600"/>
              </a:spcBef>
              <a:spcAft>
                <a:spcPts val="0"/>
              </a:spcAft>
            </a:pPr>
            <a:r>
              <a:rPr lang="ja-JP" altLang="ja-JP" sz="140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グローバルなハイブリッド型エビデンス</a:t>
            </a:r>
            <a:r>
              <a:rPr lang="ja-JP" altLang="en-US" sz="140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仲介者</a:t>
            </a:r>
            <a:r>
              <a:rPr lang="ja-JP" altLang="ja-JP" sz="140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および</a:t>
            </a:r>
            <a:endParaRPr lang="en-US" altLang="ja-JP" sz="1400" dirty="0">
              <a:solidFill>
                <a:srgbClr val="25477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ja-JP" altLang="ja-JP" sz="140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生産者</a:t>
            </a:r>
            <a:endParaRPr lang="ja-JP" altLang="ja-JP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R="85090" algn="just">
              <a:spcBef>
                <a:spcPts val="200"/>
              </a:spcBef>
              <a:spcAft>
                <a:spcPts val="0"/>
              </a:spcAft>
            </a:pPr>
            <a:r>
              <a:rPr lang="en-US" altLang="ja-JP" sz="1400" i="1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ja-JP" altLang="ja-JP" sz="1400" i="1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例えば、コクラン、気候変動に関する政府間パネル</a:t>
            </a:r>
            <a:r>
              <a:rPr lang="en-US" altLang="ja-JP" sz="1400" i="1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(IPCC)</a:t>
            </a:r>
            <a:r>
              <a:rPr lang="ja-JP" altLang="ja-JP" sz="1400" i="1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ワーキンググループ</a:t>
            </a:r>
            <a:r>
              <a:rPr lang="en-US" altLang="ja-JP" sz="1400" i="1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ja-JP" altLang="ja-JP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br>
              <a:rPr lang="en-US" altLang="ja-JP" sz="1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4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7A2ED93-A1F8-2846-A3AD-8FC44707262F}"/>
              </a:ext>
            </a:extLst>
          </p:cNvPr>
          <p:cNvSpPr txBox="1"/>
          <p:nvPr/>
        </p:nvSpPr>
        <p:spPr>
          <a:xfrm>
            <a:off x="9757492" y="2506871"/>
            <a:ext cx="2229720" cy="160043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87313" marR="735965" algn="just">
              <a:spcBef>
                <a:spcPts val="5"/>
              </a:spcBef>
              <a:spcAft>
                <a:spcPts val="0"/>
              </a:spcAft>
            </a:pPr>
            <a:endParaRPr lang="en-US" altLang="ja-JP" sz="1400" dirty="0">
              <a:solidFill>
                <a:srgbClr val="A4AAB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ja-JP" sz="1400" i="1" spc="-10" dirty="0">
              <a:solidFill>
                <a:srgbClr val="A4AAB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altLang="ja-JP" sz="1400" i="1" spc="-10" dirty="0">
                <a:solidFill>
                  <a:srgbClr val="A4AAB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ja-JP" altLang="ja-JP" sz="1400" i="1" spc="-10" dirty="0">
                <a:solidFill>
                  <a:srgbClr val="A4AAB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例えば、国内委員会、政府のアドバイザリー組織、</a:t>
            </a:r>
            <a:r>
              <a:rPr lang="en-US" altLang="ja-JP" sz="1400" i="1" spc="-10" dirty="0">
                <a:solidFill>
                  <a:srgbClr val="A4AAB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{1}</a:t>
            </a:r>
            <a:r>
              <a:rPr lang="ja-JP" altLang="ja-JP" sz="1400" i="1" spc="-10" dirty="0">
                <a:solidFill>
                  <a:srgbClr val="A4AAB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政府による科学的アドバイスおよび政府によるエビデンス支援</a:t>
            </a:r>
            <a:r>
              <a:rPr lang="en-US" altLang="ja-JP" sz="1400" i="1" spc="-10" dirty="0">
                <a:solidFill>
                  <a:srgbClr val="A4AAB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400" dirty="0">
              <a:solidFill>
                <a:srgbClr val="C3C7C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EA0D560-F690-EB4B-B867-D874CE2F1204}"/>
              </a:ext>
            </a:extLst>
          </p:cNvPr>
          <p:cNvSpPr txBox="1"/>
          <p:nvPr/>
        </p:nvSpPr>
        <p:spPr>
          <a:xfrm>
            <a:off x="9748864" y="5131829"/>
            <a:ext cx="2254677" cy="95410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just"/>
            <a:r>
              <a:rPr lang="en-US" altLang="ja-JP" sz="1400" i="1" spc="-1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ja-JP" altLang="ja-JP" sz="1400" i="1" spc="-1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例えば、特定のエビデンスの形式、セクターなどに特化した地域のエビデンス支援ユニット</a:t>
            </a:r>
            <a:r>
              <a:rPr lang="en-US" altLang="ja-JP" sz="1400" i="1" spc="-1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400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30E2CCF-B8D6-7541-BDAA-5B16B89AE1F7}"/>
              </a:ext>
            </a:extLst>
          </p:cNvPr>
          <p:cNvSpPr txBox="1"/>
          <p:nvPr/>
        </p:nvSpPr>
        <p:spPr>
          <a:xfrm>
            <a:off x="5573303" y="3695855"/>
            <a:ext cx="2047863" cy="923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14605" marR="25400" indent="25400" algn="ctr">
              <a:spcAft>
                <a:spcPts val="0"/>
              </a:spcAft>
            </a:pPr>
            <a:r>
              <a:rPr lang="ja-JP" altLang="ja-JP" sz="1800" b="1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国内の</a:t>
            </a:r>
            <a:endParaRPr lang="ja-JP" altLang="ja-JP" sz="1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605" marR="25400" indent="25400" algn="ctr">
              <a:spcAft>
                <a:spcPts val="0"/>
              </a:spcAft>
            </a:pPr>
            <a:r>
              <a:rPr lang="ja-JP" altLang="ja-JP" sz="1800" b="1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エビデンス支援</a:t>
            </a:r>
            <a:endParaRPr lang="ja-JP" altLang="ja-JP" sz="1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ja-JP" altLang="ja-JP" sz="1800" b="1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ネットワーク</a:t>
            </a:r>
            <a:endParaRPr lang="en-US" sz="1400" b="1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821EC43-8BDE-0646-8A9C-A133147F3A75}"/>
              </a:ext>
            </a:extLst>
          </p:cNvPr>
          <p:cNvSpPr txBox="1"/>
          <p:nvPr/>
        </p:nvSpPr>
        <p:spPr>
          <a:xfrm>
            <a:off x="4335686" y="2284190"/>
            <a:ext cx="1587715" cy="3077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ja-JP" altLang="ja-JP" sz="1400" i="1" spc="-10" dirty="0">
                <a:solidFill>
                  <a:srgbClr val="A4AAB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規範的ガイダンス</a:t>
            </a:r>
            <a:endParaRPr lang="en-CA" sz="1400" i="1" dirty="0">
              <a:solidFill>
                <a:srgbClr val="C3C7CD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B67C318-261F-374D-BA15-B167B8F18EF8}"/>
              </a:ext>
            </a:extLst>
          </p:cNvPr>
          <p:cNvSpPr txBox="1"/>
          <p:nvPr/>
        </p:nvSpPr>
        <p:spPr>
          <a:xfrm>
            <a:off x="4335686" y="3547648"/>
            <a:ext cx="1587715" cy="3077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166370"/>
            <a:r>
              <a:rPr lang="ja-JP" altLang="ja-JP" sz="1400" i="1" spc="-10" dirty="0">
                <a:solidFill>
                  <a:srgbClr val="A4AAB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技術支援</a:t>
            </a:r>
            <a:endParaRPr lang="ja-JP" altLang="ja-JP" sz="14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F4F8CB-BA5F-3ED5-D7EE-146F8F174D7A}"/>
              </a:ext>
            </a:extLst>
          </p:cNvPr>
          <p:cNvSpPr txBox="1"/>
          <p:nvPr/>
        </p:nvSpPr>
        <p:spPr>
          <a:xfrm>
            <a:off x="2408529" y="5172830"/>
            <a:ext cx="215009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ja-JP" altLang="ja-JP" sz="1800" b="1" spc="-1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生産者</a:t>
            </a:r>
            <a:endParaRPr lang="en-US" sz="1800" b="1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7BAB75-2A7A-63B5-18D1-86FAD6FA66EE}"/>
              </a:ext>
            </a:extLst>
          </p:cNvPr>
          <p:cNvSpPr txBox="1"/>
          <p:nvPr/>
        </p:nvSpPr>
        <p:spPr>
          <a:xfrm>
            <a:off x="7623731" y="5172830"/>
            <a:ext cx="2150090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ja-JP" altLang="ja-JP" sz="1800" b="1" spc="-1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生産者</a:t>
            </a:r>
            <a:endParaRPr lang="en-US" sz="1800" b="1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11B605-CAB5-CB02-4A31-111C3AFF8F54}"/>
              </a:ext>
            </a:extLst>
          </p:cNvPr>
          <p:cNvSpPr txBox="1"/>
          <p:nvPr/>
        </p:nvSpPr>
        <p:spPr>
          <a:xfrm>
            <a:off x="4335686" y="5476574"/>
            <a:ext cx="1587715" cy="9541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ja-JP" altLang="ja-JP" sz="1400" i="1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エビデンス関連 のグローバル公共財、特に生きたエビデンス統合</a:t>
            </a:r>
            <a:endParaRPr lang="en-CA" sz="1400" i="1" dirty="0">
              <a:solidFill>
                <a:srgbClr val="2547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2BA43A-350C-4538-A149-85853D7D8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60034D0B-D42D-571F-102C-64BCEF45C3B9}"/>
              </a:ext>
            </a:extLst>
          </p:cNvPr>
          <p:cNvSpPr txBox="1"/>
          <p:nvPr/>
        </p:nvSpPr>
        <p:spPr>
          <a:xfrm>
            <a:off x="9805334" y="4267190"/>
            <a:ext cx="21982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160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地域のハイブリッド型エビデンス</a:t>
            </a:r>
            <a:r>
              <a:rPr lang="ja-JP" altLang="en-US" sz="160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仲介者</a:t>
            </a:r>
            <a:r>
              <a:rPr lang="ja-JP" altLang="ja-JP" sz="1600" dirty="0">
                <a:solidFill>
                  <a:srgbClr val="254776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および生産者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E08E7EAA-F56F-D8BA-56FE-5A462681AA23}"/>
              </a:ext>
            </a:extLst>
          </p:cNvPr>
          <p:cNvSpPr txBox="1"/>
          <p:nvPr/>
        </p:nvSpPr>
        <p:spPr>
          <a:xfrm>
            <a:off x="9823990" y="2108445"/>
            <a:ext cx="21500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1600" dirty="0">
                <a:solidFill>
                  <a:srgbClr val="A4AAB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地域のハイブリッド型意思決定者および</a:t>
            </a:r>
            <a:endParaRPr lang="en-US" altLang="ja-JP" sz="1600" dirty="0">
              <a:solidFill>
                <a:srgbClr val="A4AAB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ja-JP" altLang="en-US" sz="1600" dirty="0">
                <a:solidFill>
                  <a:srgbClr val="A4AAB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仲介者</a:t>
            </a:r>
            <a:endParaRPr kumimoji="1" lang="ja-JP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EC05D94C-41DF-825E-473E-B7FC7B8C1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エビデンス生産者（国内およびグローバル）間の協調の改善は、</a:t>
            </a:r>
            <a:br>
              <a:rPr lang="en-US" altLang="ja-JP" dirty="0"/>
            </a:br>
            <a:r>
              <a:rPr lang="ja-JP" altLang="en-US" dirty="0"/>
              <a:t>重要な出発点になる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112259"/>
      </p:ext>
    </p:extLst>
  </p:cSld>
  <p:clrMapOvr>
    <a:masterClrMapping/>
  </p:clrMapOvr>
</p:sld>
</file>

<file path=ppt/theme/theme1.xml><?xml version="1.0" encoding="utf-8"?>
<a:theme xmlns:a="http://schemas.openxmlformats.org/drawingml/2006/main" name="McMaster Brighter World Theme">
  <a:themeElements>
    <a:clrScheme name="Custom 6">
      <a:dk1>
        <a:srgbClr val="4C555C"/>
      </a:dk1>
      <a:lt1>
        <a:srgbClr val="FFFFFF"/>
      </a:lt1>
      <a:dk2>
        <a:srgbClr val="FFFFFF"/>
      </a:dk2>
      <a:lt2>
        <a:srgbClr val="FFFFFF"/>
      </a:lt2>
      <a:accent1>
        <a:srgbClr val="E8F6FA"/>
      </a:accent1>
      <a:accent2>
        <a:srgbClr val="40B5D3"/>
      </a:accent2>
      <a:accent3>
        <a:srgbClr val="40B5D3"/>
      </a:accent3>
      <a:accent4>
        <a:srgbClr val="D2D654"/>
      </a:accent4>
      <a:accent5>
        <a:srgbClr val="6FD3E3"/>
      </a:accent5>
      <a:accent6>
        <a:srgbClr val="A71930"/>
      </a:accent6>
      <a:hlink>
        <a:srgbClr val="E8F6FA"/>
      </a:hlink>
      <a:folHlink>
        <a:srgbClr val="E8F6F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B10FA45183884EB94F15345AAEEF19" ma:contentTypeVersion="15" ma:contentTypeDescription="Create a new document." ma:contentTypeScope="" ma:versionID="1c4e017a1f7c53728c03e216885bf0bb">
  <xsd:schema xmlns:xsd="http://www.w3.org/2001/XMLSchema" xmlns:xs="http://www.w3.org/2001/XMLSchema" xmlns:p="http://schemas.microsoft.com/office/2006/metadata/properties" xmlns:ns2="599eec1d-e27c-4128-92a4-19001b8afe14" xmlns:ns3="0408fcbc-2e10-4461-bee0-724c01b46ae9" targetNamespace="http://schemas.microsoft.com/office/2006/metadata/properties" ma:root="true" ma:fieldsID="eec9c4841a05a7d87cb8351f8265e8c6" ns2:_="" ns3:_="">
    <xsd:import namespace="599eec1d-e27c-4128-92a4-19001b8afe14"/>
    <xsd:import namespace="0408fcbc-2e10-4461-bee0-724c01b46a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9eec1d-e27c-4128-92a4-19001b8afe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073764d-e844-48d8-8cbc-d63b9d9528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08fcbc-2e10-4461-bee0-724c01b46ae9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b81d858b-1feb-44a1-840f-9be35bf19069}" ma:internalName="TaxCatchAll" ma:showField="CatchAllData" ma:web="0408fcbc-2e10-4461-bee0-724c01b46ae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944CBD-5A59-419A-8561-7F16EFD5DE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9eec1d-e27c-4128-92a4-19001b8afe14"/>
    <ds:schemaRef ds:uri="0408fcbc-2e10-4461-bee0-724c01b46a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6A06128-3A00-4687-A178-3FFE6118DB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33161</TotalTime>
  <Words>442</Words>
  <Application>Microsoft Macintosh PowerPoint</Application>
  <PresentationFormat>Widescreen</PresentationFormat>
  <Paragraphs>32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Courier New</vt:lpstr>
      <vt:lpstr>McMaster Brighter World Theme</vt:lpstr>
      <vt:lpstr>エビデンス生産者（国内およびグローバル）間の協調の改善は、 重要な出発点になる</vt:lpstr>
    </vt:vector>
  </TitlesOfParts>
  <Company>Ariad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Iwona Sowinski</dc:creator>
  <cp:lastModifiedBy>Lott, Steven</cp:lastModifiedBy>
  <cp:revision>326</cp:revision>
  <cp:lastPrinted>2024-07-01T02:01:52Z</cp:lastPrinted>
  <dcterms:created xsi:type="dcterms:W3CDTF">2017-04-21T15:41:45Z</dcterms:created>
  <dcterms:modified xsi:type="dcterms:W3CDTF">2024-10-03T15:50:01Z</dcterms:modified>
</cp:coreProperties>
</file>