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3"/>
  </p:notesMasterIdLst>
  <p:sldIdLst>
    <p:sldId id="1103" r:id="rId2"/>
  </p:sldIdLst>
  <p:sldSz cx="12192000" cy="6858000"/>
  <p:notesSz cx="6858000" cy="9144000"/>
  <p:defaultTextStyle>
    <a:defPPr>
      <a:defRPr lang="en-US"/>
    </a:defPPr>
    <a:lvl1pPr marL="0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585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9170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754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8339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924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7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FD004155-0BE5-983B-240A-7F579D944F20}" name="Lavis, John" initials="LJ" userId="S::lavisj@mcmaster.ca::8625103c-d98b-4845-814c-6cf45bf9f2ec" providerId="AD"/>
  <p188:author id="{CB079C5A-0D4E-BE37-2D8A-87824B504FDA}" name="Sue Johnston" initials="SJ" userId="26f1e46323adff1d" providerId="Windows Live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ássia Fernandes Carvalho" initials="KFC" lastIdx="51" clrIdx="0">
    <p:extLst>
      <p:ext uri="{19B8F6BF-5375-455C-9EA6-DF929625EA0E}">
        <p15:presenceInfo xmlns:p15="http://schemas.microsoft.com/office/powerpoint/2012/main" userId="beacac294acfe69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DD2E5"/>
    <a:srgbClr val="99CC66"/>
    <a:srgbClr val="CC76A6"/>
    <a:srgbClr val="254776"/>
    <a:srgbClr val="FEB714"/>
    <a:srgbClr val="FFC057"/>
    <a:srgbClr val="6AA855"/>
    <a:srgbClr val="6FC0D3"/>
    <a:srgbClr val="8DC758"/>
    <a:srgbClr val="99CC6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6834" autoAdjust="0"/>
    <p:restoredTop sz="95707" autoAdjust="0"/>
  </p:normalViewPr>
  <p:slideViewPr>
    <p:cSldViewPr snapToGrid="0" snapToObjects="1">
      <p:cViewPr varScale="1">
        <p:scale>
          <a:sx n="128" d="100"/>
          <a:sy n="128" d="100"/>
        </p:scale>
        <p:origin x="1040" y="184"/>
      </p:cViewPr>
      <p:guideLst>
        <p:guide orient="horz" pos="2137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20" d="100"/>
        <a:sy n="2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Relationship Id="rId9" Type="http://schemas.microsoft.com/office/2018/10/relationships/authors" Target="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Arial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Arial" charset="0"/>
              </a:defRPr>
            </a:lvl1pPr>
          </a:lstStyle>
          <a:p>
            <a:fld id="{E9F3A7FF-300E-B84F-A2D0-CDCDE713DCB9}" type="datetimeFigureOut">
              <a:rPr lang="en-US" smtClean="0"/>
              <a:pPr/>
              <a:t>3/13/23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Arial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Arial" charset="0"/>
              </a:defRPr>
            </a:lvl1pPr>
          </a:lstStyle>
          <a:p>
            <a:fld id="{7C11621C-3EA7-C342-A130-13C6D43C8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83479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19170" rtl="0" eaLnBrk="1" latinLnBrk="0" hangingPunct="1">
      <a:defRPr sz="1600" b="0" i="0" kern="1200">
        <a:solidFill>
          <a:schemeClr val="tx1"/>
        </a:solidFill>
        <a:latin typeface="Arial" charset="0"/>
        <a:ea typeface="+mn-ea"/>
        <a:cs typeface="+mn-cs"/>
      </a:defRPr>
    </a:lvl1pPr>
    <a:lvl2pPr marL="609585" algn="l" defTabSz="1219170" rtl="0" eaLnBrk="1" latinLnBrk="0" hangingPunct="1">
      <a:defRPr sz="1600" b="0" i="0" kern="1200">
        <a:solidFill>
          <a:schemeClr val="tx1"/>
        </a:solidFill>
        <a:latin typeface="Arial" charset="0"/>
        <a:ea typeface="+mn-ea"/>
        <a:cs typeface="+mn-cs"/>
      </a:defRPr>
    </a:lvl2pPr>
    <a:lvl3pPr marL="1219170" algn="l" defTabSz="1219170" rtl="0" eaLnBrk="1" latinLnBrk="0" hangingPunct="1">
      <a:defRPr sz="1600" b="0" i="0" kern="1200">
        <a:solidFill>
          <a:schemeClr val="tx1"/>
        </a:solidFill>
        <a:latin typeface="Arial" charset="0"/>
        <a:ea typeface="+mn-ea"/>
        <a:cs typeface="+mn-cs"/>
      </a:defRPr>
    </a:lvl3pPr>
    <a:lvl4pPr marL="1828754" algn="l" defTabSz="1219170" rtl="0" eaLnBrk="1" latinLnBrk="0" hangingPunct="1">
      <a:defRPr sz="1600" b="0" i="0" kern="1200">
        <a:solidFill>
          <a:schemeClr val="tx1"/>
        </a:solidFill>
        <a:latin typeface="Arial" charset="0"/>
        <a:ea typeface="+mn-ea"/>
        <a:cs typeface="+mn-cs"/>
      </a:defRPr>
    </a:lvl4pPr>
    <a:lvl5pPr marL="2438339" algn="l" defTabSz="1219170" rtl="0" eaLnBrk="1" latinLnBrk="0" hangingPunct="1">
      <a:defRPr sz="1600" b="0" i="0" kern="1200">
        <a:solidFill>
          <a:schemeClr val="tx1"/>
        </a:solidFill>
        <a:latin typeface="Arial" charset="0"/>
        <a:ea typeface="+mn-ea"/>
        <a:cs typeface="+mn-cs"/>
      </a:defRPr>
    </a:lvl5pPr>
    <a:lvl6pPr marL="3047924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90587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Background pattern&#10;&#10;Description automatically generated">
            <a:extLst>
              <a:ext uri="{FF2B5EF4-FFF2-40B4-BE49-F238E27FC236}">
                <a16:creationId xmlns:a16="http://schemas.microsoft.com/office/drawing/2014/main" id="{508AC5A7-CE1D-1B83-E287-3CF1EB9791E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223195"/>
          </a:xfrm>
          <a:prstGeom prst="rect">
            <a:avLst/>
          </a:prstGeom>
        </p:spPr>
      </p:pic>
      <p:sp>
        <p:nvSpPr>
          <p:cNvPr id="2" name="Title Placeholder" descr="Master title"/>
          <p:cNvSpPr>
            <a:spLocks noGrp="1"/>
          </p:cNvSpPr>
          <p:nvPr>
            <p:ph type="ctrTitle"/>
          </p:nvPr>
        </p:nvSpPr>
        <p:spPr>
          <a:xfrm>
            <a:off x="2715491" y="634805"/>
            <a:ext cx="6862619" cy="2666171"/>
          </a:xfrm>
          <a:prstGeom prst="rect">
            <a:avLst/>
          </a:prstGeom>
        </p:spPr>
        <p:txBody>
          <a:bodyPr anchor="b" anchorCtr="0">
            <a:normAutofit/>
          </a:bodyPr>
          <a:lstStyle>
            <a:lvl1pPr algn="ctr">
              <a:lnSpc>
                <a:spcPct val="100000"/>
              </a:lnSpc>
              <a:defRPr sz="4000">
                <a:solidFill>
                  <a:srgbClr val="254776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Placeholder" descr="Master subtitle"/>
          <p:cNvSpPr>
            <a:spLocks noGrp="1"/>
          </p:cNvSpPr>
          <p:nvPr>
            <p:ph type="subTitle" idx="1"/>
          </p:nvPr>
        </p:nvSpPr>
        <p:spPr>
          <a:xfrm>
            <a:off x="4110182" y="3300976"/>
            <a:ext cx="4073237" cy="91162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Meeting Information" descr="Meering or Audience Data">
            <a:extLst>
              <a:ext uri="{FF2B5EF4-FFF2-40B4-BE49-F238E27FC236}">
                <a16:creationId xmlns:a16="http://schemas.microsoft.com/office/drawing/2014/main" id="{E4830579-3FC9-4C47-AF4E-DC02A16FCB8B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056005" y="4212601"/>
            <a:ext cx="4181593" cy="911617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1467">
                <a:solidFill>
                  <a:srgbClr val="464F55"/>
                </a:solidFill>
              </a:defRPr>
            </a:lvl1pPr>
            <a:lvl2pPr marL="457189" indent="0">
              <a:buNone/>
              <a:defRPr sz="1467"/>
            </a:lvl2pPr>
            <a:lvl3pPr marL="914377" indent="0">
              <a:buNone/>
              <a:defRPr sz="1467"/>
            </a:lvl3pPr>
            <a:lvl4pPr marL="1371566" indent="0">
              <a:buNone/>
              <a:defRPr sz="1467"/>
            </a:lvl4pPr>
            <a:lvl5pPr marL="1828754" indent="0">
              <a:buNone/>
              <a:defRPr sz="1467"/>
            </a:lvl5pPr>
          </a:lstStyle>
          <a:p>
            <a:pPr lvl="0"/>
            <a:r>
              <a:rPr lang="en-US" dirty="0"/>
              <a:t>Meeting or Audience Date</a:t>
            </a:r>
          </a:p>
        </p:txBody>
      </p:sp>
      <p:sp>
        <p:nvSpPr>
          <p:cNvPr id="8" name="Slide Number" descr="Page Number">
            <a:extLst>
              <a:ext uri="{FF2B5EF4-FFF2-40B4-BE49-F238E27FC236}">
                <a16:creationId xmlns:a16="http://schemas.microsoft.com/office/drawing/2014/main" id="{EE66D232-CA20-FDCA-F279-F1103BF3DE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917324" y="6400460"/>
            <a:ext cx="357352" cy="365125"/>
          </a:xfrm>
          <a:prstGeom prst="rect">
            <a:avLst/>
          </a:prstGeom>
        </p:spPr>
        <p:txBody>
          <a:bodyPr tIns="46800" rIns="0" anchor="ctr" anchorCtr="0"/>
          <a:lstStyle>
            <a:lvl1pPr algn="ctr">
              <a:defRPr sz="1200">
                <a:solidFill>
                  <a:srgbClr val="464F55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E2CB33EA-91D6-F140-A440-0A130B2A34DE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1" name="Picture 10" descr="A picture containing blur, blurry&#10;&#10;Description automatically generated">
            <a:extLst>
              <a:ext uri="{FF2B5EF4-FFF2-40B4-BE49-F238E27FC236}">
                <a16:creationId xmlns:a16="http://schemas.microsoft.com/office/drawing/2014/main" id="{83CD791E-98A1-0162-6CC0-D6583896CE2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alphaModFix amt="10000"/>
          </a:blip>
          <a:srcRect l="9741" t="6894" r="7309" b="29427"/>
          <a:stretch/>
        </p:blipFill>
        <p:spPr>
          <a:xfrm>
            <a:off x="0" y="0"/>
            <a:ext cx="12192000" cy="6250905"/>
          </a:xfrm>
          <a:prstGeom prst="rect">
            <a:avLst/>
          </a:prstGeom>
        </p:spPr>
      </p:pic>
      <p:pic>
        <p:nvPicPr>
          <p:cNvPr id="9" name="Picture 8" descr="A picture containing text, sign&#10;&#10;Description automatically generated">
            <a:extLst>
              <a:ext uri="{FF2B5EF4-FFF2-40B4-BE49-F238E27FC236}">
                <a16:creationId xmlns:a16="http://schemas.microsoft.com/office/drawing/2014/main" id="{88D0C2E2-5D81-CE5F-219E-22C224152F86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9658" y="140708"/>
            <a:ext cx="2896355" cy="945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76017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B263E6EE-4BB6-8A1C-E311-0E74B18F451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5869" r="5869" b="12196"/>
          <a:stretch/>
        </p:blipFill>
        <p:spPr>
          <a:xfrm rot="10800000" flipH="1">
            <a:off x="-7495" y="0"/>
            <a:ext cx="12206990" cy="1227014"/>
          </a:xfrm>
          <a:prstGeom prst="rect">
            <a:avLst/>
          </a:prstGeom>
          <a:effectLst>
            <a:outerShdw blurRad="293794" dist="50800" dir="5400000" sx="97000" sy="97000" algn="ctr" rotWithShape="0">
              <a:srgbClr val="000000">
                <a:alpha val="9000"/>
              </a:srgbClr>
            </a:outerShdw>
          </a:effectLst>
        </p:spPr>
      </p:pic>
      <p:sp>
        <p:nvSpPr>
          <p:cNvPr id="12" name="Subtitle Placeholder" descr="Slide sub title">
            <a:extLst>
              <a:ext uri="{FF2B5EF4-FFF2-40B4-BE49-F238E27FC236}">
                <a16:creationId xmlns:a16="http://schemas.microsoft.com/office/drawing/2014/main" id="{E4697456-D8E5-5447-AB08-1193E92AD31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68817" y="636516"/>
            <a:ext cx="11707283" cy="753256"/>
          </a:xfrm>
        </p:spPr>
        <p:txBody>
          <a:bodyPr>
            <a:noAutofit/>
          </a:bodyPr>
          <a:lstStyle>
            <a:lvl1pPr marL="0" indent="0">
              <a:buNone/>
              <a:defRPr sz="2000"/>
            </a:lvl1pPr>
            <a:lvl2pPr marL="457189" indent="0">
              <a:buNone/>
              <a:defRPr sz="2000"/>
            </a:lvl2pPr>
            <a:lvl3pPr marL="914377" indent="0">
              <a:buNone/>
              <a:defRPr sz="20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3" name="Content Placeholder" descr="Slide content"/>
          <p:cNvSpPr>
            <a:spLocks noGrp="1"/>
          </p:cNvSpPr>
          <p:nvPr>
            <p:ph idx="1" hasCustomPrompt="1"/>
          </p:nvPr>
        </p:nvSpPr>
        <p:spPr>
          <a:xfrm>
            <a:off x="267858" y="1471001"/>
            <a:ext cx="11708068" cy="4536015"/>
          </a:xfrm>
        </p:spPr>
        <p:txBody>
          <a:bodyPr lIns="108000"/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defRPr/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defRPr/>
            </a:lvl2pPr>
            <a:lvl3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defRPr/>
            </a:lvl3pPr>
            <a:lvl4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defRPr/>
            </a:lvl4pPr>
            <a:lvl5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defRPr/>
            </a:lvl5pPr>
          </a:lstStyle>
          <a:p>
            <a:pPr lvl="0"/>
            <a:r>
              <a:rPr lang="en-US" dirty="0"/>
              <a:t>Click to add text or select an icon below for picture, table, graph and more content options.</a:t>
            </a:r>
          </a:p>
        </p:txBody>
      </p:sp>
      <p:sp>
        <p:nvSpPr>
          <p:cNvPr id="7" name="Title Placeholder" descr="Master Title">
            <a:extLst>
              <a:ext uri="{FF2B5EF4-FFF2-40B4-BE49-F238E27FC236}">
                <a16:creationId xmlns:a16="http://schemas.microsoft.com/office/drawing/2014/main" id="{2783A4F7-F459-E4B5-6A3C-3ABC5E9C03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7858" y="-88021"/>
            <a:ext cx="11708068" cy="10063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pic>
        <p:nvPicPr>
          <p:cNvPr id="11" name="Picture 10" descr="A picture containing text, sign&#10;&#10;Description automatically generated">
            <a:extLst>
              <a:ext uri="{FF2B5EF4-FFF2-40B4-BE49-F238E27FC236}">
                <a16:creationId xmlns:a16="http://schemas.microsoft.com/office/drawing/2014/main" id="{8286C0FB-52F0-3A89-90C6-66C46E6DD55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9658" y="140708"/>
            <a:ext cx="2896355" cy="945597"/>
          </a:xfrm>
          <a:prstGeom prst="rect">
            <a:avLst/>
          </a:prstGeom>
        </p:spPr>
      </p:pic>
      <p:sp>
        <p:nvSpPr>
          <p:cNvPr id="10" name="Slide Number" descr="Page Number">
            <a:extLst>
              <a:ext uri="{FF2B5EF4-FFF2-40B4-BE49-F238E27FC236}">
                <a16:creationId xmlns:a16="http://schemas.microsoft.com/office/drawing/2014/main" id="{8889B7D9-D7D3-4C70-618E-523C87036B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917324" y="6400460"/>
            <a:ext cx="357352" cy="365125"/>
          </a:xfrm>
          <a:prstGeom prst="rect">
            <a:avLst/>
          </a:prstGeom>
        </p:spPr>
        <p:txBody>
          <a:bodyPr tIns="46800" rIns="0" anchor="ctr" anchorCtr="0"/>
          <a:lstStyle>
            <a:lvl1pPr algn="ctr">
              <a:defRPr sz="1200">
                <a:solidFill>
                  <a:srgbClr val="464F55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E2CB33EA-91D6-F140-A440-0A130B2A34D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22020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6E5F536A-097D-F9C2-3926-5439D376C09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5869" r="5869" b="12196"/>
          <a:stretch/>
        </p:blipFill>
        <p:spPr>
          <a:xfrm rot="10800000" flipH="1">
            <a:off x="-7495" y="0"/>
            <a:ext cx="12206990" cy="1227014"/>
          </a:xfrm>
          <a:prstGeom prst="rect">
            <a:avLst/>
          </a:prstGeom>
          <a:effectLst>
            <a:outerShdw blurRad="293794" dist="50800" dir="5400000" sx="97000" sy="97000" algn="ctr" rotWithShape="0">
              <a:srgbClr val="000000">
                <a:alpha val="9000"/>
              </a:srgbClr>
            </a:outerShdw>
          </a:effectLst>
        </p:spPr>
      </p:pic>
      <p:sp>
        <p:nvSpPr>
          <p:cNvPr id="7" name="Title Placeholder" descr="Master Title">
            <a:extLst>
              <a:ext uri="{FF2B5EF4-FFF2-40B4-BE49-F238E27FC236}">
                <a16:creationId xmlns:a16="http://schemas.microsoft.com/office/drawing/2014/main" id="{D769DDCC-F1E0-C10D-BC2A-BCACFC7313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7858" y="113435"/>
            <a:ext cx="11708068" cy="10063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Slide Number" descr="Page Number">
            <a:extLst>
              <a:ext uri="{FF2B5EF4-FFF2-40B4-BE49-F238E27FC236}">
                <a16:creationId xmlns:a16="http://schemas.microsoft.com/office/drawing/2014/main" id="{562B326D-4420-96CE-9477-EAFA66BBA81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917324" y="6400460"/>
            <a:ext cx="357352" cy="365125"/>
          </a:xfrm>
          <a:prstGeom prst="rect">
            <a:avLst/>
          </a:prstGeom>
        </p:spPr>
        <p:txBody>
          <a:bodyPr tIns="46800" rIns="0" anchor="ctr" anchorCtr="0"/>
          <a:lstStyle>
            <a:lvl1pPr algn="ctr">
              <a:defRPr sz="1200">
                <a:solidFill>
                  <a:srgbClr val="464F55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E2CB33EA-91D6-F140-A440-0A130B2A34DE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1" name="Picture 10" descr="A picture containing text, sign&#10;&#10;Description automatically generated">
            <a:extLst>
              <a:ext uri="{FF2B5EF4-FFF2-40B4-BE49-F238E27FC236}">
                <a16:creationId xmlns:a16="http://schemas.microsoft.com/office/drawing/2014/main" id="{E9353E2E-99A4-592F-60C3-5088FF465CD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9658" y="140708"/>
            <a:ext cx="2896355" cy="945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99260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3EF50776-A37A-951A-D077-1B92C26B467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5869" r="5869" b="12196"/>
          <a:stretch/>
        </p:blipFill>
        <p:spPr>
          <a:xfrm rot="10800000" flipH="1">
            <a:off x="-7495" y="0"/>
            <a:ext cx="12206990" cy="1227014"/>
          </a:xfrm>
          <a:prstGeom prst="rect">
            <a:avLst/>
          </a:prstGeom>
          <a:effectLst>
            <a:outerShdw blurRad="293794" dist="50800" dir="5400000" sx="97000" sy="97000" algn="ctr" rotWithShape="0">
              <a:srgbClr val="000000">
                <a:alpha val="9000"/>
              </a:srgbClr>
            </a:outerShdw>
          </a:effectLst>
        </p:spPr>
      </p:pic>
      <p:sp>
        <p:nvSpPr>
          <p:cNvPr id="8" name="Left Content Placeholder">
            <a:extLst>
              <a:ext uri="{FF2B5EF4-FFF2-40B4-BE49-F238E27FC236}">
                <a16:creationId xmlns:a16="http://schemas.microsoft.com/office/drawing/2014/main" id="{7ED32BB9-068A-BC8C-7D27-8C1A6E07DE97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09600" y="1600201"/>
            <a:ext cx="5384800" cy="45259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add text or select an icon below for picture, table, graph and more content options.</a:t>
            </a:r>
          </a:p>
        </p:txBody>
      </p:sp>
      <p:sp>
        <p:nvSpPr>
          <p:cNvPr id="9" name="Right Content Placeholder">
            <a:extLst>
              <a:ext uri="{FF2B5EF4-FFF2-40B4-BE49-F238E27FC236}">
                <a16:creationId xmlns:a16="http://schemas.microsoft.com/office/drawing/2014/main" id="{AE9B9F67-FF62-5938-072D-74A9156DF599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197600" y="1600201"/>
            <a:ext cx="5384800" cy="45259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add text or select an icon below for picture, table, graph and more content options.</a:t>
            </a:r>
          </a:p>
        </p:txBody>
      </p:sp>
      <p:sp>
        <p:nvSpPr>
          <p:cNvPr id="10" name="Subtitle Placeholder" descr="Slide sub title">
            <a:extLst>
              <a:ext uri="{FF2B5EF4-FFF2-40B4-BE49-F238E27FC236}">
                <a16:creationId xmlns:a16="http://schemas.microsoft.com/office/drawing/2014/main" id="{95C762DA-EFD0-C76E-4E74-A61801BDF4D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68817" y="636516"/>
            <a:ext cx="11707283" cy="753256"/>
          </a:xfrm>
        </p:spPr>
        <p:txBody>
          <a:bodyPr>
            <a:noAutofit/>
          </a:bodyPr>
          <a:lstStyle>
            <a:lvl1pPr marL="0" indent="0">
              <a:buNone/>
              <a:defRPr sz="2000"/>
            </a:lvl1pPr>
            <a:lvl2pPr marL="457189" indent="0">
              <a:buNone/>
              <a:defRPr sz="2000"/>
            </a:lvl2pPr>
            <a:lvl3pPr marL="914377" indent="0">
              <a:buNone/>
              <a:defRPr sz="20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11" name="Title Placeholder" descr="Master Title">
            <a:extLst>
              <a:ext uri="{FF2B5EF4-FFF2-40B4-BE49-F238E27FC236}">
                <a16:creationId xmlns:a16="http://schemas.microsoft.com/office/drawing/2014/main" id="{C90B5A47-A1F6-28BB-5CFA-3CB937513C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7858" y="-88021"/>
            <a:ext cx="11708068" cy="10063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5" name="Slide Number" descr="Page Number">
            <a:extLst>
              <a:ext uri="{FF2B5EF4-FFF2-40B4-BE49-F238E27FC236}">
                <a16:creationId xmlns:a16="http://schemas.microsoft.com/office/drawing/2014/main" id="{FB11FD29-404E-0128-612A-FE3DE5DAD43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917324" y="6400460"/>
            <a:ext cx="357352" cy="365125"/>
          </a:xfrm>
          <a:prstGeom prst="rect">
            <a:avLst/>
          </a:prstGeom>
        </p:spPr>
        <p:txBody>
          <a:bodyPr tIns="46800" rIns="0" anchor="ctr" anchorCtr="0"/>
          <a:lstStyle>
            <a:lvl1pPr algn="ctr">
              <a:defRPr sz="1200">
                <a:solidFill>
                  <a:srgbClr val="464F55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E2CB33EA-91D6-F140-A440-0A130B2A34DE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6" name="Picture 15" descr="A picture containing text, sign&#10;&#10;Description automatically generated">
            <a:extLst>
              <a:ext uri="{FF2B5EF4-FFF2-40B4-BE49-F238E27FC236}">
                <a16:creationId xmlns:a16="http://schemas.microsoft.com/office/drawing/2014/main" id="{0D8833EF-1349-6CFE-3551-34515FFA92C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9658" y="140708"/>
            <a:ext cx="2896355" cy="945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78439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" descr="Slide Content"/>
          <p:cNvSpPr>
            <a:spLocks noGrp="1"/>
          </p:cNvSpPr>
          <p:nvPr>
            <p:ph type="body" idx="1"/>
          </p:nvPr>
        </p:nvSpPr>
        <p:spPr>
          <a:xfrm>
            <a:off x="267858" y="1480930"/>
            <a:ext cx="11708068" cy="4645234"/>
          </a:xfrm>
          <a:prstGeom prst="rect">
            <a:avLst/>
          </a:prstGeom>
        </p:spPr>
        <p:txBody>
          <a:bodyPr vert="horz" lIns="10800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URL">
            <a:extLst>
              <a:ext uri="{FF2B5EF4-FFF2-40B4-BE49-F238E27FC236}">
                <a16:creationId xmlns:a16="http://schemas.microsoft.com/office/drawing/2014/main" id="{0C654FC7-9C31-074E-AD8E-D6FD365BF2A7}"/>
              </a:ext>
            </a:extLst>
          </p:cNvPr>
          <p:cNvSpPr txBox="1"/>
          <p:nvPr userDrawn="1"/>
        </p:nvSpPr>
        <p:spPr>
          <a:xfrm>
            <a:off x="267858" y="6277352"/>
            <a:ext cx="3339700" cy="5591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0000"/>
              </a:lnSpc>
              <a:spcAft>
                <a:spcPts val="200"/>
              </a:spcAft>
            </a:pPr>
            <a:r>
              <a:rPr lang="en-CA" sz="900" dirty="0">
                <a:solidFill>
                  <a:srgbClr val="464F5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evidencecommission@mcmaster.ca</a:t>
            </a:r>
          </a:p>
          <a:p>
            <a:pPr>
              <a:lnSpc>
                <a:spcPct val="100000"/>
              </a:lnSpc>
              <a:spcAft>
                <a:spcPts val="200"/>
              </a:spcAft>
            </a:pPr>
            <a:r>
              <a:rPr lang="en-CA" sz="900" u="none" dirty="0">
                <a:solidFill>
                  <a:srgbClr val="464F5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www.evidencecommission.org</a:t>
            </a:r>
          </a:p>
          <a:p>
            <a:pPr>
              <a:lnSpc>
                <a:spcPct val="100000"/>
              </a:lnSpc>
              <a:spcAft>
                <a:spcPts val="200"/>
              </a:spcAft>
            </a:pPr>
            <a:r>
              <a:rPr lang="en-CA" sz="900" u="none" dirty="0">
                <a:solidFill>
                  <a:srgbClr val="464F5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@evidencecomm</a:t>
            </a:r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0EB42C68-2428-64E4-0D5F-4E2E792505FB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493" y="6338887"/>
            <a:ext cx="122703" cy="122703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43A7D78D-A0CB-7AFD-BBB4-995E97AE4878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083" y="6659257"/>
            <a:ext cx="126293" cy="126293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CA3FC173-5774-5895-C511-3286CCCFCC41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083" y="6504045"/>
            <a:ext cx="126293" cy="126293"/>
          </a:xfrm>
          <a:prstGeom prst="rect">
            <a:avLst/>
          </a:prstGeom>
        </p:spPr>
      </p:pic>
      <p:sp>
        <p:nvSpPr>
          <p:cNvPr id="28" name="TextBox 27">
            <a:extLst>
              <a:ext uri="{FF2B5EF4-FFF2-40B4-BE49-F238E27FC236}">
                <a16:creationId xmlns:a16="http://schemas.microsoft.com/office/drawing/2014/main" id="{2DC0F4D4-FDFA-BAAD-9B15-3AAD692D6905}"/>
              </a:ext>
            </a:extLst>
          </p:cNvPr>
          <p:cNvSpPr txBox="1"/>
          <p:nvPr userDrawn="1"/>
        </p:nvSpPr>
        <p:spPr>
          <a:xfrm>
            <a:off x="8408358" y="6300460"/>
            <a:ext cx="3630484" cy="53860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r">
              <a:spcAft>
                <a:spcPts val="200"/>
              </a:spcAft>
            </a:pPr>
            <a:r>
              <a:rPr lang="en-CA" sz="800" i="1" dirty="0">
                <a:solidFill>
                  <a:srgbClr val="464F55"/>
                </a:solidFill>
              </a:rPr>
              <a:t> © McMaster Health Forum on behalf McMaster University</a:t>
            </a:r>
          </a:p>
          <a:p>
            <a:pPr algn="r">
              <a:spcAft>
                <a:spcPts val="200"/>
              </a:spcAft>
            </a:pPr>
            <a:r>
              <a:rPr lang="en-CA" sz="800" i="1" dirty="0">
                <a:solidFill>
                  <a:srgbClr val="464F55"/>
                </a:solidFill>
              </a:rPr>
              <a:t>Share freely, give credit, adapt with permission. This work is licensed under</a:t>
            </a:r>
          </a:p>
          <a:p>
            <a:pPr algn="r">
              <a:spcAft>
                <a:spcPts val="200"/>
              </a:spcAft>
            </a:pPr>
            <a:r>
              <a:rPr lang="en-CA" sz="800" i="1" dirty="0">
                <a:solidFill>
                  <a:srgbClr val="464F55"/>
                </a:solidFill>
              </a:rPr>
              <a:t>a Creative Commons Attribution-NoDerivatives 4.0 International License.</a:t>
            </a:r>
          </a:p>
        </p:txBody>
      </p:sp>
      <p:sp>
        <p:nvSpPr>
          <p:cNvPr id="17" name="Slide Number" descr="Page Number">
            <a:extLst>
              <a:ext uri="{FF2B5EF4-FFF2-40B4-BE49-F238E27FC236}">
                <a16:creationId xmlns:a16="http://schemas.microsoft.com/office/drawing/2014/main" id="{038D6026-73A3-1882-2BB8-CDC441E82D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917324" y="6400460"/>
            <a:ext cx="357352" cy="365125"/>
          </a:xfrm>
          <a:prstGeom prst="rect">
            <a:avLst/>
          </a:prstGeom>
        </p:spPr>
        <p:txBody>
          <a:bodyPr tIns="46800" rIns="0" anchor="ctr" anchorCtr="0"/>
          <a:lstStyle>
            <a:lvl1pPr algn="ctr">
              <a:defRPr sz="1200">
                <a:solidFill>
                  <a:srgbClr val="464F55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E2CB33EA-91D6-F140-A440-0A130B2A34DE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4220E00-5CFF-0AE1-9606-366474FAFAE9}"/>
              </a:ext>
            </a:extLst>
          </p:cNvPr>
          <p:cNvCxnSpPr>
            <a:cxnSpLocks/>
          </p:cNvCxnSpPr>
          <p:nvPr userDrawn="1"/>
        </p:nvCxnSpPr>
        <p:spPr>
          <a:xfrm>
            <a:off x="0" y="6260774"/>
            <a:ext cx="12192000" cy="0"/>
          </a:xfrm>
          <a:prstGeom prst="line">
            <a:avLst/>
          </a:prstGeom>
          <a:ln w="25400">
            <a:solidFill>
              <a:srgbClr val="464F55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046898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1" r:id="rId3"/>
    <p:sldLayoutId id="2147483672" r:id="rId4"/>
  </p:sldLayoutIdLst>
  <p:hf hdr="0" ftr="0"/>
  <p:txStyles>
    <p:titleStyle>
      <a:lvl1pPr marL="0" marR="0" indent="0" algn="l" defTabSz="457189" rtl="0" eaLnBrk="1" fontAlgn="auto" latinLnBrk="0" hangingPunct="1">
        <a:lnSpc>
          <a:spcPct val="100000"/>
        </a:lnSpc>
        <a:spcBef>
          <a:spcPct val="0"/>
        </a:spcBef>
        <a:spcAft>
          <a:spcPts val="0"/>
        </a:spcAft>
        <a:buClrTx/>
        <a:buSzTx/>
        <a:buFontTx/>
        <a:buNone/>
        <a:tabLst/>
        <a:defRPr sz="2400" b="0" i="0" kern="1200">
          <a:solidFill>
            <a:srgbClr val="254776"/>
          </a:solidFill>
          <a:latin typeface="Arial" charset="0"/>
          <a:ea typeface="+mj-ea"/>
          <a:cs typeface="+mj-cs"/>
        </a:defRPr>
      </a:lvl1pPr>
    </p:titleStyle>
    <p:bodyStyle>
      <a:lvl1pPr marL="285750" indent="-285750" algn="l" defTabSz="457189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>
          <a:srgbClr val="254776"/>
        </a:buClr>
        <a:buFont typeface="Arial" panose="020B0604020202020204" pitchFamily="34" charset="0"/>
        <a:buChar char="•"/>
        <a:defRPr sz="1800" b="0" i="0" kern="1200">
          <a:solidFill>
            <a:srgbClr val="464F55"/>
          </a:solidFill>
          <a:latin typeface="Arial" charset="0"/>
          <a:ea typeface="+mn-ea"/>
          <a:cs typeface="+mn-cs"/>
        </a:defRPr>
      </a:lvl1pPr>
      <a:lvl2pPr marL="646934" indent="-285744" algn="l" defTabSz="457189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>
          <a:srgbClr val="254776"/>
        </a:buClr>
        <a:buSzPct val="65000"/>
        <a:buFont typeface="Courier New" panose="02070309020205020404" pitchFamily="49" charset="0"/>
        <a:buChar char="o"/>
        <a:defRPr sz="1800" b="0" i="0" kern="1200">
          <a:solidFill>
            <a:schemeClr val="tx1"/>
          </a:solidFill>
          <a:latin typeface="Arial" charset="0"/>
          <a:ea typeface="+mn-ea"/>
          <a:cs typeface="+mn-cs"/>
        </a:defRPr>
      </a:lvl2pPr>
      <a:lvl3pPr marL="902977" indent="-228594" algn="l" defTabSz="457189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>
          <a:schemeClr val="tx1">
            <a:lumMod val="60000"/>
            <a:lumOff val="40000"/>
          </a:schemeClr>
        </a:buClr>
        <a:buFont typeface="Arial"/>
        <a:buChar char="•"/>
        <a:defRPr sz="1800" b="0" i="0" kern="1200">
          <a:solidFill>
            <a:schemeClr val="tx1"/>
          </a:solidFill>
          <a:latin typeface="Arial" charset="0"/>
          <a:ea typeface="+mn-ea"/>
          <a:cs typeface="+mn-cs"/>
        </a:defRPr>
      </a:lvl3pPr>
      <a:lvl4pPr marL="1168171" indent="-228594" algn="l" defTabSz="457189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>
          <a:schemeClr val="tx1">
            <a:lumMod val="60000"/>
            <a:lumOff val="40000"/>
          </a:schemeClr>
        </a:buClr>
        <a:buSzPct val="65000"/>
        <a:buFont typeface="Courier New" panose="02070309020205020404" pitchFamily="49" charset="0"/>
        <a:buChar char="o"/>
        <a:defRPr sz="1800" b="0" i="0" kern="1200">
          <a:solidFill>
            <a:schemeClr val="tx1"/>
          </a:solidFill>
          <a:latin typeface="Arial" charset="0"/>
          <a:ea typeface="+mn-ea"/>
          <a:cs typeface="+mn-cs"/>
        </a:defRPr>
      </a:lvl4pPr>
      <a:lvl5pPr marL="1433364" indent="-228594" algn="l" defTabSz="457189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>
          <a:schemeClr val="tx1">
            <a:lumMod val="60000"/>
            <a:lumOff val="40000"/>
          </a:schemeClr>
        </a:buClr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Arial" charset="0"/>
          <a:ea typeface="+mn-ea"/>
          <a:cs typeface="+mn-cs"/>
        </a:defRPr>
      </a:lvl5pPr>
      <a:lvl6pPr marL="2514537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10" Type="http://schemas.openxmlformats.org/officeDocument/2006/relationships/image" Target="../media/image15.png"/><Relationship Id="rId4" Type="http://schemas.openxmlformats.org/officeDocument/2006/relationships/image" Target="../media/image9.png"/><Relationship Id="rId9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4">
            <a:extLst>
              <a:ext uri="{FF2B5EF4-FFF2-40B4-BE49-F238E27FC236}">
                <a16:creationId xmlns:a16="http://schemas.microsoft.com/office/drawing/2014/main" id="{5464E8B8-4695-C2C8-0C74-FF745649E213}"/>
              </a:ext>
            </a:extLst>
          </p:cNvPr>
          <p:cNvSpPr txBox="1">
            <a:spLocks/>
          </p:cNvSpPr>
          <p:nvPr/>
        </p:nvSpPr>
        <p:spPr>
          <a:xfrm>
            <a:off x="0" y="161292"/>
            <a:ext cx="9107139" cy="77293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marR="0" indent="0" algn="l" defTabSz="45718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0" i="0" kern="1200">
                <a:solidFill>
                  <a:srgbClr val="254776"/>
                </a:solidFill>
                <a:latin typeface="Arial" charset="0"/>
                <a:ea typeface="+mj-ea"/>
                <a:cs typeface="+mj-cs"/>
              </a:defRPr>
            </a:lvl1pPr>
          </a:lstStyle>
          <a:p>
            <a:pPr defTabSz="914400" hangingPunct="0">
              <a:spcBef>
                <a:spcPts val="0"/>
              </a:spcBef>
              <a:defRPr/>
            </a:pPr>
            <a:r>
              <a:rPr lang="en-CA" sz="2000" b="1" kern="0" dirty="0">
                <a:solidFill>
                  <a:srgbClr val="234776"/>
                </a:solidFill>
                <a:latin typeface="Arial"/>
                <a:cs typeface="Arial" panose="020B0604020202020204" pitchFamily="34" charset="0"/>
                <a:sym typeface="Arial"/>
              </a:rPr>
              <a:t>0</a:t>
            </a:r>
            <a:r>
              <a:rPr kumimoji="0" lang="en-CA" sz="2000" b="1" i="0" u="none" strike="noStrike" kern="0" cap="none" spc="0" normalizeH="0" baseline="0" noProof="0" dirty="0">
                <a:ln>
                  <a:noFill/>
                </a:ln>
                <a:solidFill>
                  <a:srgbClr val="234776"/>
                </a:solidFill>
                <a:effectLst/>
                <a:uLnTx/>
                <a:uFillTx/>
                <a:latin typeface="Arial"/>
                <a:cs typeface="Arial" panose="020B0604020202020204" pitchFamily="34" charset="0"/>
                <a:sym typeface="Arial"/>
              </a:rPr>
              <a:t>.4</a:t>
            </a:r>
            <a:r>
              <a:rPr kumimoji="0" lang="en-CA" sz="2000" i="0" u="none" strike="noStrike" kern="0" cap="none" spc="0" normalizeH="0" baseline="0" noProof="0" dirty="0">
                <a:ln>
                  <a:noFill/>
                </a:ln>
                <a:solidFill>
                  <a:srgbClr val="234776"/>
                </a:solidFill>
                <a:effectLst/>
                <a:uLnTx/>
                <a:uFillTx/>
                <a:latin typeface="Arial"/>
                <a:cs typeface="Arial" panose="020B0604020202020204" pitchFamily="34" charset="0"/>
                <a:sym typeface="Arial"/>
              </a:rPr>
              <a:t> </a:t>
            </a:r>
            <a:r>
              <a:rPr lang="en-CA" sz="2000" kern="0" dirty="0">
                <a:solidFill>
                  <a:srgbClr val="234776"/>
                </a:solidFill>
                <a:latin typeface="Arial"/>
                <a:cs typeface="Arial" panose="020B0604020202020204" pitchFamily="34" charset="0"/>
                <a:sym typeface="Arial"/>
              </a:rPr>
              <a:t>Usar as </a:t>
            </a:r>
            <a:r>
              <a:rPr lang="en-CA" sz="2000" kern="0" dirty="0" err="1">
                <a:solidFill>
                  <a:srgbClr val="234776"/>
                </a:solidFill>
                <a:latin typeface="Arial"/>
                <a:cs typeface="Arial" panose="020B0604020202020204" pitchFamily="34" charset="0"/>
                <a:sym typeface="Arial"/>
              </a:rPr>
              <a:t>melhores</a:t>
            </a:r>
            <a:r>
              <a:rPr lang="en-CA" sz="2000" kern="0" dirty="0">
                <a:solidFill>
                  <a:srgbClr val="234776"/>
                </a:solidFill>
                <a:latin typeface="Arial"/>
                <a:cs typeface="Arial" panose="020B0604020202020204" pitchFamily="34" charset="0"/>
                <a:sym typeface="Arial"/>
              </a:rPr>
              <a:t> </a:t>
            </a:r>
            <a:r>
              <a:rPr lang="en-CA" sz="2000" kern="0" dirty="0" err="1">
                <a:solidFill>
                  <a:srgbClr val="234776"/>
                </a:solidFill>
                <a:latin typeface="Arial"/>
                <a:cs typeface="Arial" panose="020B0604020202020204" pitchFamily="34" charset="0"/>
                <a:sym typeface="Arial"/>
              </a:rPr>
              <a:t>evidências</a:t>
            </a:r>
            <a:r>
              <a:rPr lang="en-CA" sz="2000" kern="0" dirty="0">
                <a:solidFill>
                  <a:srgbClr val="234776"/>
                </a:solidFill>
                <a:latin typeface="Arial"/>
                <a:cs typeface="Arial" panose="020B0604020202020204" pitchFamily="34" charset="0"/>
                <a:sym typeface="Arial"/>
              </a:rPr>
              <a:t> (vs. as </a:t>
            </a:r>
            <a:r>
              <a:rPr lang="en-CA" sz="2000" kern="0" dirty="0" err="1">
                <a:solidFill>
                  <a:srgbClr val="234776"/>
                </a:solidFill>
                <a:latin typeface="Arial"/>
                <a:cs typeface="Arial" panose="020B0604020202020204" pitchFamily="34" charset="0"/>
                <a:sym typeface="Arial"/>
              </a:rPr>
              <a:t>outras</a:t>
            </a:r>
            <a:r>
              <a:rPr lang="en-CA" sz="2000" kern="0" dirty="0">
                <a:solidFill>
                  <a:srgbClr val="234776"/>
                </a:solidFill>
                <a:latin typeface="Arial"/>
                <a:cs typeface="Arial" panose="020B0604020202020204" pitchFamily="34" charset="0"/>
                <a:sym typeface="Arial"/>
              </a:rPr>
              <a:t> </a:t>
            </a:r>
            <a:r>
              <a:rPr lang="en-CA" sz="2000" kern="0" dirty="0" err="1">
                <a:solidFill>
                  <a:srgbClr val="234776"/>
                </a:solidFill>
                <a:latin typeface="Arial"/>
                <a:cs typeface="Arial" panose="020B0604020202020204" pitchFamily="34" charset="0"/>
                <a:sym typeface="Arial"/>
              </a:rPr>
              <a:t>coisas</a:t>
            </a:r>
            <a:r>
              <a:rPr lang="en-CA" sz="2000" kern="0" dirty="0">
                <a:solidFill>
                  <a:srgbClr val="234776"/>
                </a:solidFill>
                <a:latin typeface="Arial"/>
                <a:cs typeface="Arial" panose="020B0604020202020204" pitchFamily="34" charset="0"/>
                <a:sym typeface="Arial"/>
              </a:rPr>
              <a:t> que agora </a:t>
            </a:r>
            <a:r>
              <a:rPr lang="en-CA" sz="2000" kern="0" dirty="0" err="1">
                <a:solidFill>
                  <a:srgbClr val="234776"/>
                </a:solidFill>
                <a:latin typeface="Arial"/>
                <a:cs typeface="Arial" panose="020B0604020202020204" pitchFamily="34" charset="0"/>
                <a:sym typeface="Arial"/>
              </a:rPr>
              <a:t>estão</a:t>
            </a:r>
            <a:r>
              <a:rPr lang="en-CA" sz="2000" kern="0" dirty="0">
                <a:solidFill>
                  <a:srgbClr val="234776"/>
                </a:solidFill>
                <a:latin typeface="Arial"/>
                <a:cs typeface="Arial" panose="020B0604020202020204" pitchFamily="34" charset="0"/>
                <a:sym typeface="Arial"/>
              </a:rPr>
              <a:t> </a:t>
            </a:r>
            <a:r>
              <a:rPr lang="en-CA" sz="2000" kern="0" dirty="0" err="1">
                <a:solidFill>
                  <a:srgbClr val="234776"/>
                </a:solidFill>
                <a:latin typeface="Arial"/>
                <a:cs typeface="Arial" panose="020B0604020202020204" pitchFamily="34" charset="0"/>
                <a:sym typeface="Arial"/>
              </a:rPr>
              <a:t>recebendo</a:t>
            </a:r>
            <a:r>
              <a:rPr lang="en-CA" sz="2000" kern="0" dirty="0">
                <a:solidFill>
                  <a:srgbClr val="234776"/>
                </a:solidFill>
                <a:latin typeface="Arial"/>
                <a:cs typeface="Arial" panose="020B0604020202020204" pitchFamily="34" charset="0"/>
                <a:sym typeface="Arial"/>
              </a:rPr>
              <a:t> </a:t>
            </a:r>
            <a:r>
              <a:rPr lang="en-CA" sz="2000" kern="0" dirty="0" err="1">
                <a:solidFill>
                  <a:srgbClr val="234776"/>
                </a:solidFill>
                <a:latin typeface="Arial"/>
                <a:cs typeface="Arial" panose="020B0604020202020204" pitchFamily="34" charset="0"/>
                <a:sym typeface="Arial"/>
              </a:rPr>
              <a:t>muita</a:t>
            </a:r>
            <a:r>
              <a:rPr lang="en-CA" sz="2000" kern="0" dirty="0">
                <a:solidFill>
                  <a:srgbClr val="234776"/>
                </a:solidFill>
                <a:latin typeface="Arial"/>
                <a:cs typeface="Arial" panose="020B0604020202020204" pitchFamily="34" charset="0"/>
                <a:sym typeface="Arial"/>
              </a:rPr>
              <a:t> </a:t>
            </a:r>
            <a:r>
              <a:rPr lang="en-CA" sz="2000" kern="0" dirty="0" err="1">
                <a:solidFill>
                  <a:srgbClr val="234776"/>
                </a:solidFill>
                <a:latin typeface="Arial"/>
                <a:cs typeface="Arial" panose="020B0604020202020204" pitchFamily="34" charset="0"/>
                <a:sym typeface="Arial"/>
              </a:rPr>
              <a:t>atenção</a:t>
            </a:r>
            <a:r>
              <a:rPr lang="en-CA" sz="2000" kern="0" dirty="0">
                <a:solidFill>
                  <a:srgbClr val="234776"/>
                </a:solidFill>
                <a:latin typeface="Arial"/>
                <a:cs typeface="Arial" panose="020B0604020202020204" pitchFamily="34" charset="0"/>
                <a:sym typeface="Arial"/>
              </a:rPr>
              <a:t>), e o </a:t>
            </a:r>
            <a:r>
              <a:rPr lang="en-CA" sz="2000" kern="0" dirty="0" err="1">
                <a:solidFill>
                  <a:srgbClr val="234776"/>
                </a:solidFill>
                <a:latin typeface="Arial"/>
                <a:cs typeface="Arial" panose="020B0604020202020204" pitchFamily="34" charset="0"/>
                <a:sym typeface="Arial"/>
              </a:rPr>
              <a:t>exemplo</a:t>
            </a:r>
            <a:r>
              <a:rPr lang="en-CA" sz="2000" kern="0" dirty="0">
                <a:solidFill>
                  <a:srgbClr val="234776"/>
                </a:solidFill>
                <a:latin typeface="Arial"/>
                <a:cs typeface="Arial" panose="020B0604020202020204" pitchFamily="34" charset="0"/>
                <a:sym typeface="Arial"/>
              </a:rPr>
              <a:t> </a:t>
            </a:r>
            <a:r>
              <a:rPr lang="en-CA" sz="2000" kern="0" dirty="0" err="1">
                <a:solidFill>
                  <a:srgbClr val="234776"/>
                </a:solidFill>
                <a:latin typeface="Arial"/>
                <a:cs typeface="Arial" panose="020B0604020202020204" pitchFamily="34" charset="0"/>
                <a:sym typeface="Arial"/>
              </a:rPr>
              <a:t>específico</a:t>
            </a:r>
            <a:r>
              <a:rPr lang="en-CA" sz="2000" kern="0" dirty="0">
                <a:solidFill>
                  <a:srgbClr val="234776"/>
                </a:solidFill>
                <a:latin typeface="Arial"/>
                <a:cs typeface="Arial" panose="020B0604020202020204" pitchFamily="34" charset="0"/>
                <a:sym typeface="Arial"/>
              </a:rPr>
              <a:t> de </a:t>
            </a:r>
            <a:r>
              <a:rPr lang="en-CA" sz="2000" kern="0" dirty="0" err="1">
                <a:solidFill>
                  <a:srgbClr val="234776"/>
                </a:solidFill>
                <a:latin typeface="Arial"/>
                <a:cs typeface="Arial" panose="020B0604020202020204" pitchFamily="34" charset="0"/>
                <a:sym typeface="Arial"/>
              </a:rPr>
              <a:t>painéis</a:t>
            </a:r>
            <a:r>
              <a:rPr lang="en-CA" sz="2000" kern="0" dirty="0">
                <a:solidFill>
                  <a:srgbClr val="234776"/>
                </a:solidFill>
                <a:latin typeface="Arial"/>
                <a:cs typeface="Arial" panose="020B0604020202020204" pitchFamily="34" charset="0"/>
                <a:sym typeface="Arial"/>
              </a:rPr>
              <a:t> de experts</a:t>
            </a:r>
            <a:endParaRPr lang="en-US" sz="900" kern="0" dirty="0">
              <a:solidFill>
                <a:srgbClr val="234776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DFA4F7A-7A11-4A33-5A77-13E07F7DEC5B}"/>
              </a:ext>
            </a:extLst>
          </p:cNvPr>
          <p:cNvSpPr txBox="1"/>
          <p:nvPr/>
        </p:nvSpPr>
        <p:spPr>
          <a:xfrm>
            <a:off x="8254635" y="6325161"/>
            <a:ext cx="3937365" cy="57862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CA" sz="790" b="0" i="1" strike="noStrike" dirty="0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© 2023 McMaster University. </a:t>
            </a:r>
            <a:r>
              <a:rPr lang="en-CA" sz="790" b="0" i="1" strike="noStrike" dirty="0" err="1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Todos</a:t>
            </a:r>
            <a:r>
              <a:rPr lang="en-CA" sz="790" b="0" i="1" strike="noStrike" dirty="0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 </a:t>
            </a:r>
            <a:r>
              <a:rPr lang="en-CA" sz="790" b="0" i="1" strike="noStrike" dirty="0" err="1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os</a:t>
            </a:r>
            <a:r>
              <a:rPr lang="en-CA" sz="790" b="0" i="1" strike="noStrike" dirty="0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 </a:t>
            </a:r>
            <a:r>
              <a:rPr lang="en-CA" sz="790" b="0" i="1" strike="noStrike" dirty="0" err="1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direitos</a:t>
            </a:r>
            <a:r>
              <a:rPr lang="en-CA" sz="790" b="0" i="1" strike="noStrike" dirty="0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 </a:t>
            </a:r>
            <a:r>
              <a:rPr lang="en-CA" sz="790" b="0" i="1" strike="noStrike" dirty="0" err="1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reservados</a:t>
            </a:r>
            <a:r>
              <a:rPr lang="en-CA" sz="790" b="0" i="1" strike="noStrike" dirty="0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. Este </a:t>
            </a:r>
            <a:r>
              <a:rPr lang="en-CA" sz="790" b="0" i="1" strike="noStrike" dirty="0" err="1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trabalho</a:t>
            </a:r>
            <a:r>
              <a:rPr lang="en-CA" sz="790" b="0" i="1" strike="noStrike" dirty="0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 </a:t>
            </a:r>
            <a:r>
              <a:rPr lang="en-CA" sz="790" b="0" i="1" strike="noStrike" dirty="0" err="1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esta</a:t>
            </a:r>
            <a:r>
              <a:rPr lang="en-CA" sz="790" b="0" i="1" strike="noStrike" dirty="0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́ </a:t>
            </a:r>
            <a:r>
              <a:rPr lang="en-CA" sz="790" b="0" i="1" strike="noStrike" dirty="0" err="1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licenciado</a:t>
            </a:r>
            <a:r>
              <a:rPr lang="en-CA" sz="790" b="0" i="1" strike="noStrike" dirty="0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 sob </a:t>
            </a:r>
            <a:r>
              <a:rPr lang="en-CA" sz="790" b="0" i="1" strike="noStrike" dirty="0" err="1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uma</a:t>
            </a:r>
            <a:r>
              <a:rPr lang="en-CA" sz="790" b="0" i="1" strike="noStrike" dirty="0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 Creative Commons Attribution- </a:t>
            </a:r>
            <a:r>
              <a:rPr lang="en-CA" sz="790" b="0" i="1" strike="noStrike" dirty="0" err="1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NonCommercial-ShareAlike</a:t>
            </a:r>
            <a:r>
              <a:rPr lang="en-CA" sz="790" b="0" i="1" strike="noStrike" dirty="0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 4.0 International License.</a:t>
            </a:r>
            <a:endParaRPr lang="en-US" sz="790" i="1" dirty="0">
              <a:solidFill>
                <a:schemeClr val="tx1">
                  <a:lumMod val="75000"/>
                </a:schemeClr>
              </a:solidFill>
            </a:endParaRPr>
          </a:p>
          <a:p>
            <a:endParaRPr lang="en-US" sz="790" i="1" dirty="0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13" name="Rounded Rectangle 12">
            <a:extLst>
              <a:ext uri="{FF2B5EF4-FFF2-40B4-BE49-F238E27FC236}">
                <a16:creationId xmlns:a16="http://schemas.microsoft.com/office/drawing/2014/main" id="{9AA161B7-D3D9-5606-4FE2-4200B0A66A34}"/>
              </a:ext>
            </a:extLst>
          </p:cNvPr>
          <p:cNvSpPr/>
          <p:nvPr/>
        </p:nvSpPr>
        <p:spPr>
          <a:xfrm>
            <a:off x="6289838" y="5571167"/>
            <a:ext cx="5463442" cy="623973"/>
          </a:xfrm>
          <a:prstGeom prst="roundRect">
            <a:avLst/>
          </a:prstGeom>
          <a:solidFill>
            <a:srgbClr val="2590CC">
              <a:alpha val="15000"/>
            </a:srgbClr>
          </a:solidFill>
          <a:ln w="12700">
            <a:solidFill>
              <a:srgbClr val="2590CC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>
            <a:extLst>
              <a:ext uri="{FF2B5EF4-FFF2-40B4-BE49-F238E27FC236}">
                <a16:creationId xmlns:a16="http://schemas.microsoft.com/office/drawing/2014/main" id="{F844C7C9-E248-2286-15D5-CCFA3DB05A3A}"/>
              </a:ext>
            </a:extLst>
          </p:cNvPr>
          <p:cNvSpPr/>
          <p:nvPr/>
        </p:nvSpPr>
        <p:spPr>
          <a:xfrm>
            <a:off x="6298071" y="3206743"/>
            <a:ext cx="5786330" cy="1988097"/>
          </a:xfrm>
          <a:prstGeom prst="roundRect">
            <a:avLst/>
          </a:prstGeom>
          <a:solidFill>
            <a:srgbClr val="FEB714">
              <a:alpha val="20079"/>
            </a:srgbClr>
          </a:solidFill>
          <a:ln w="12700">
            <a:solidFill>
              <a:srgbClr val="FEB71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15" descr="Shape&#10;&#10;Description automatically generated">
            <a:extLst>
              <a:ext uri="{FF2B5EF4-FFF2-40B4-BE49-F238E27FC236}">
                <a16:creationId xmlns:a16="http://schemas.microsoft.com/office/drawing/2014/main" id="{BDE68167-0715-F12D-E1EC-EC700C0AF40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199925" y="1458011"/>
            <a:ext cx="3655175" cy="4737129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C03C37F7-7233-F417-6952-5D7363E78B70}"/>
              </a:ext>
            </a:extLst>
          </p:cNvPr>
          <p:cNvSpPr/>
          <p:nvPr/>
        </p:nvSpPr>
        <p:spPr>
          <a:xfrm>
            <a:off x="3575618" y="2776918"/>
            <a:ext cx="2537999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100">
                <a:solidFill>
                  <a:srgbClr val="254776"/>
                </a:solidFill>
              </a:rPr>
              <a:t>Estudos únicos (ou </a:t>
            </a:r>
            <a:r>
              <a:rPr lang="en-GB" sz="1100" i="1">
                <a:solidFill>
                  <a:srgbClr val="254776"/>
                </a:solidFill>
              </a:rPr>
              <a:t>preprints</a:t>
            </a:r>
            <a:r>
              <a:rPr lang="en-GB" sz="1100">
                <a:solidFill>
                  <a:srgbClr val="254776"/>
                </a:solidFill>
              </a:rPr>
              <a:t>) que não foram avaliados quanto à qualidade e colocados ao lado de todos os outros estudos que abordam a mesma questão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2C1FB46-2571-E553-3470-4A1A5ED066CE}"/>
              </a:ext>
            </a:extLst>
          </p:cNvPr>
          <p:cNvSpPr/>
          <p:nvPr/>
        </p:nvSpPr>
        <p:spPr>
          <a:xfrm>
            <a:off x="3594723" y="3578301"/>
            <a:ext cx="227646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1100" i="1">
                <a:solidFill>
                  <a:srgbClr val="254776"/>
                </a:solidFill>
              </a:rPr>
              <a:t>Experts</a:t>
            </a:r>
            <a:r>
              <a:rPr lang="pt-BR" sz="1100">
                <a:solidFill>
                  <a:srgbClr val="254776"/>
                </a:solidFill>
              </a:rPr>
              <a:t> que gostam de chamar a atenção, mas que não falam de uma maneira que torne possível julgar sua precisão 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1CC35D3E-4573-554D-547A-E54214AB85C7}"/>
              </a:ext>
            </a:extLst>
          </p:cNvPr>
          <p:cNvSpPr/>
          <p:nvPr/>
        </p:nvSpPr>
        <p:spPr>
          <a:xfrm>
            <a:off x="3639370" y="4431661"/>
            <a:ext cx="2343693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100" b="1">
                <a:solidFill>
                  <a:srgbClr val="254776"/>
                </a:solidFill>
              </a:rPr>
              <a:t>Painéis de </a:t>
            </a:r>
            <a:r>
              <a:rPr lang="en-GB" sz="1100" b="1" i="1">
                <a:solidFill>
                  <a:srgbClr val="254776"/>
                </a:solidFill>
              </a:rPr>
              <a:t>experts</a:t>
            </a:r>
            <a:r>
              <a:rPr lang="en-GB" sz="1100" b="1">
                <a:solidFill>
                  <a:srgbClr val="254776"/>
                </a:solidFill>
              </a:rPr>
              <a:t> tradicionais usando a abordagem GOBSATT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E8AF0207-E664-8134-1595-90BBBB88DBCF}"/>
              </a:ext>
            </a:extLst>
          </p:cNvPr>
          <p:cNvSpPr/>
          <p:nvPr/>
        </p:nvSpPr>
        <p:spPr>
          <a:xfrm>
            <a:off x="3725144" y="5047461"/>
            <a:ext cx="2311079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100">
                <a:solidFill>
                  <a:srgbClr val="254776"/>
                </a:solidFill>
              </a:rPr>
              <a:t>Processos de engajamento de cidadãos e partes interessadas que não fornecem “caminhos” para evidências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5F8DAE9E-FEF0-EFCE-3A60-C89DF47741C5}"/>
              </a:ext>
            </a:extLst>
          </p:cNvPr>
          <p:cNvSpPr/>
          <p:nvPr/>
        </p:nvSpPr>
        <p:spPr>
          <a:xfrm>
            <a:off x="107599" y="5086073"/>
            <a:ext cx="1441454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100">
                <a:solidFill>
                  <a:srgbClr val="254776"/>
                </a:solidFill>
              </a:rPr>
              <a:t>Melhores evidências para o tipo de pergunta sendo feita</a:t>
            </a:r>
          </a:p>
        </p:txBody>
      </p:sp>
      <p:pic>
        <p:nvPicPr>
          <p:cNvPr id="24" name="Picture 23">
            <a:extLst>
              <a:ext uri="{FF2B5EF4-FFF2-40B4-BE49-F238E27FC236}">
                <a16:creationId xmlns:a16="http://schemas.microsoft.com/office/drawing/2014/main" id="{CAD94857-D76E-CDDB-FD37-A44BC1B87939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6525451" y="989186"/>
            <a:ext cx="2890002" cy="2040001"/>
          </a:xfrm>
          <a:prstGeom prst="rect">
            <a:avLst/>
          </a:prstGeom>
        </p:spPr>
      </p:pic>
      <p:grpSp>
        <p:nvGrpSpPr>
          <p:cNvPr id="25" name="Group 24">
            <a:extLst>
              <a:ext uri="{FF2B5EF4-FFF2-40B4-BE49-F238E27FC236}">
                <a16:creationId xmlns:a16="http://schemas.microsoft.com/office/drawing/2014/main" id="{F7C3D279-2D16-3C85-888C-D0758443FBB6}"/>
              </a:ext>
            </a:extLst>
          </p:cNvPr>
          <p:cNvGrpSpPr/>
          <p:nvPr/>
        </p:nvGrpSpPr>
        <p:grpSpPr>
          <a:xfrm>
            <a:off x="6289837" y="5178267"/>
            <a:ext cx="5266158" cy="936767"/>
            <a:chOff x="6282421" y="5162003"/>
            <a:chExt cx="5266158" cy="936767"/>
          </a:xfrm>
        </p:grpSpPr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B2320A02-65E3-AE27-5406-85A1502F4E00}"/>
                </a:ext>
              </a:extLst>
            </p:cNvPr>
            <p:cNvSpPr txBox="1"/>
            <p:nvPr/>
          </p:nvSpPr>
          <p:spPr>
            <a:xfrm>
              <a:off x="6457672" y="5606330"/>
              <a:ext cx="5090907" cy="49244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t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300" b="0" i="0" u="none" strike="noStrike" cap="none" normalizeH="0" baseline="0" noProof="0" dirty="0" err="1">
                  <a:ln>
                    <a:noFill/>
                  </a:ln>
                  <a:solidFill>
                    <a:srgbClr val="254776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  <a:sym typeface="Arial"/>
                </a:rPr>
                <a:t>Painéis</a:t>
              </a:r>
              <a:r>
                <a:rPr kumimoji="0" lang="en-GB" sz="1300" b="0" i="0" u="none" strike="noStrike" cap="none" normalizeH="0" baseline="0" noProof="0" dirty="0">
                  <a:ln>
                    <a:noFill/>
                  </a:ln>
                  <a:solidFill>
                    <a:srgbClr val="254776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  <a:sym typeface="Arial"/>
                </a:rPr>
                <a:t> de </a:t>
              </a:r>
              <a:r>
                <a:rPr kumimoji="0" lang="en-GB" sz="1300" b="0" i="1" u="none" strike="noStrike" cap="none" normalizeH="0" baseline="0" noProof="0" dirty="0">
                  <a:ln>
                    <a:noFill/>
                  </a:ln>
                  <a:solidFill>
                    <a:srgbClr val="254776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  <a:sym typeface="Arial"/>
                </a:rPr>
                <a:t>experts</a:t>
              </a:r>
              <a:r>
                <a:rPr kumimoji="0" lang="en-GB" sz="1300" b="0" i="0" u="none" strike="noStrike" cap="none" normalizeH="0" baseline="0" noProof="0" dirty="0">
                  <a:ln>
                    <a:noFill/>
                  </a:ln>
                  <a:solidFill>
                    <a:srgbClr val="254776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  <a:sym typeface="Arial"/>
                </a:rPr>
                <a:t> </a:t>
              </a:r>
              <a:r>
                <a:rPr kumimoji="0" lang="en-GB" sz="1300" b="0" i="0" u="none" strike="noStrike" cap="none" normalizeH="0" baseline="0" noProof="0" dirty="0" err="1">
                  <a:ln>
                    <a:noFill/>
                  </a:ln>
                  <a:solidFill>
                    <a:srgbClr val="254776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  <a:sym typeface="Arial"/>
                </a:rPr>
                <a:t>usando</a:t>
              </a:r>
              <a:r>
                <a:rPr kumimoji="0" lang="en-GB" sz="1300" b="0" i="0" u="none" strike="noStrike" cap="none" normalizeH="0" baseline="0" noProof="0" dirty="0">
                  <a:ln>
                    <a:noFill/>
                  </a:ln>
                  <a:solidFill>
                    <a:srgbClr val="254776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  <a:sym typeface="Arial"/>
                </a:rPr>
                <a:t> a </a:t>
              </a:r>
              <a:r>
                <a:rPr kumimoji="0" lang="en-GB" sz="1300" b="0" i="0" u="none" strike="noStrike" cap="none" normalizeH="0" baseline="0" noProof="0" dirty="0" err="1">
                  <a:ln>
                    <a:noFill/>
                  </a:ln>
                  <a:solidFill>
                    <a:srgbClr val="254776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  <a:sym typeface="Arial"/>
                </a:rPr>
                <a:t>abordagem</a:t>
              </a:r>
              <a:r>
                <a:rPr kumimoji="0" lang="en-GB" sz="1300" b="0" i="0" u="none" strike="noStrike" cap="none" normalizeH="0" baseline="0" noProof="0" dirty="0">
                  <a:ln>
                    <a:noFill/>
                  </a:ln>
                  <a:solidFill>
                    <a:srgbClr val="254776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  <a:sym typeface="Arial"/>
                </a:rPr>
                <a:t> GOBSATT (sigla </a:t>
              </a:r>
              <a:r>
                <a:rPr kumimoji="0" lang="en-GB" sz="1300" b="0" i="0" u="none" strike="noStrike" cap="none" normalizeH="0" baseline="0" noProof="0" dirty="0" err="1">
                  <a:ln>
                    <a:noFill/>
                  </a:ln>
                  <a:solidFill>
                    <a:srgbClr val="254776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  <a:sym typeface="Arial"/>
                </a:rPr>
                <a:t>em</a:t>
              </a:r>
              <a:r>
                <a:rPr kumimoji="0" lang="en-GB" sz="1300" b="0" i="0" u="none" strike="noStrike" cap="none" normalizeH="0" baseline="0" noProof="0" dirty="0">
                  <a:ln>
                    <a:noFill/>
                  </a:ln>
                  <a:solidFill>
                    <a:srgbClr val="254776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  <a:sym typeface="Arial"/>
                </a:rPr>
                <a:t> </a:t>
              </a:r>
              <a:r>
                <a:rPr kumimoji="0" lang="en-GB" sz="1300" b="0" i="0" u="none" strike="noStrike" cap="none" normalizeH="0" baseline="0" noProof="0" dirty="0" err="1">
                  <a:ln>
                    <a:noFill/>
                  </a:ln>
                  <a:solidFill>
                    <a:srgbClr val="254776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  <a:sym typeface="Arial"/>
                </a:rPr>
                <a:t>inglês</a:t>
              </a:r>
              <a:r>
                <a:rPr kumimoji="0" lang="en-GB" sz="1300" b="0" i="0" u="none" strike="noStrike" cap="none" normalizeH="0" baseline="0" noProof="0" dirty="0">
                  <a:ln>
                    <a:noFill/>
                  </a:ln>
                  <a:solidFill>
                    <a:srgbClr val="254776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  <a:sym typeface="Arial"/>
                </a:rPr>
                <a:t> para um </a:t>
              </a:r>
              <a:r>
                <a:rPr kumimoji="0" lang="en-GB" sz="1300" b="0" i="0" u="none" strike="noStrike" cap="none" normalizeH="0" baseline="0" noProof="0" dirty="0" err="1">
                  <a:ln>
                    <a:noFill/>
                  </a:ln>
                  <a:solidFill>
                    <a:srgbClr val="254776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  <a:sym typeface="Arial"/>
                </a:rPr>
                <a:t>grupo</a:t>
              </a:r>
              <a:r>
                <a:rPr kumimoji="0" lang="en-GB" sz="1300" b="0" i="0" u="none" strike="noStrike" cap="none" normalizeH="0" baseline="0" noProof="0" dirty="0">
                  <a:ln>
                    <a:noFill/>
                  </a:ln>
                  <a:solidFill>
                    <a:srgbClr val="254776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  <a:sym typeface="Arial"/>
                </a:rPr>
                <a:t> de </a:t>
              </a:r>
              <a:r>
                <a:rPr kumimoji="0" lang="en-GB" sz="1300" b="0" i="0" u="none" strike="noStrike" cap="none" normalizeH="0" baseline="0" noProof="0" dirty="0" err="1">
                  <a:ln>
                    <a:noFill/>
                  </a:ln>
                  <a:solidFill>
                    <a:srgbClr val="254776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  <a:sym typeface="Arial"/>
                </a:rPr>
                <a:t>velhos</a:t>
              </a:r>
              <a:r>
                <a:rPr kumimoji="0" lang="en-GB" sz="1300" b="0" i="0" u="none" strike="noStrike" cap="none" normalizeH="0" baseline="0" noProof="0" dirty="0">
                  <a:ln>
                    <a:noFill/>
                  </a:ln>
                  <a:solidFill>
                    <a:srgbClr val="254776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  <a:sym typeface="Arial"/>
                </a:rPr>
                <a:t> amigos </a:t>
              </a:r>
              <a:r>
                <a:rPr kumimoji="0" lang="en-GB" sz="1300" b="0" i="0" u="none" strike="noStrike" cap="none" normalizeH="0" baseline="0" noProof="0" dirty="0" err="1">
                  <a:ln>
                    <a:noFill/>
                  </a:ln>
                  <a:solidFill>
                    <a:srgbClr val="254776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  <a:sym typeface="Arial"/>
                </a:rPr>
                <a:t>sentados</a:t>
              </a:r>
              <a:r>
                <a:rPr kumimoji="0" lang="en-GB" sz="1300" b="0" i="0" u="none" strike="noStrike" cap="none" normalizeH="0" baseline="0" noProof="0" dirty="0">
                  <a:ln>
                    <a:noFill/>
                  </a:ln>
                  <a:solidFill>
                    <a:srgbClr val="254776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  <a:sym typeface="Arial"/>
                </a:rPr>
                <a:t> </a:t>
              </a:r>
              <a:r>
                <a:rPr kumimoji="0" lang="en-GB" sz="1300" b="0" i="0" u="none" strike="noStrike" cap="none" normalizeH="0" baseline="0" noProof="0" dirty="0" err="1">
                  <a:ln>
                    <a:noFill/>
                  </a:ln>
                  <a:solidFill>
                    <a:srgbClr val="254776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  <a:sym typeface="Arial"/>
                </a:rPr>
                <a:t>ao</a:t>
              </a:r>
              <a:r>
                <a:rPr kumimoji="0" lang="en-GB" sz="1300" b="0" i="0" u="none" strike="noStrike" cap="none" normalizeH="0" baseline="0" noProof="0" dirty="0">
                  <a:ln>
                    <a:noFill/>
                  </a:ln>
                  <a:solidFill>
                    <a:srgbClr val="254776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  <a:sym typeface="Arial"/>
                </a:rPr>
                <a:t> </a:t>
              </a:r>
              <a:r>
                <a:rPr kumimoji="0" lang="en-GB" sz="1300" b="0" i="0" u="none" strike="noStrike" cap="none" normalizeH="0" baseline="0" noProof="0" dirty="0" err="1">
                  <a:ln>
                    <a:noFill/>
                  </a:ln>
                  <a:solidFill>
                    <a:srgbClr val="254776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  <a:sym typeface="Arial"/>
                </a:rPr>
                <a:t>redor</a:t>
              </a:r>
              <a:r>
                <a:rPr kumimoji="0" lang="en-GB" sz="1300" b="0" i="0" u="none" strike="noStrike" cap="none" normalizeH="0" baseline="0" noProof="0" dirty="0">
                  <a:ln>
                    <a:noFill/>
                  </a:ln>
                  <a:solidFill>
                    <a:srgbClr val="254776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  <a:sym typeface="Arial"/>
                </a:rPr>
                <a:t> da mesa) </a:t>
              </a: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121B2080-21E8-D9C1-2EAE-68986801F4C6}"/>
                </a:ext>
              </a:extLst>
            </p:cNvPr>
            <p:cNvSpPr txBox="1"/>
            <p:nvPr/>
          </p:nvSpPr>
          <p:spPr>
            <a:xfrm>
              <a:off x="6282421" y="5162003"/>
              <a:ext cx="4534769" cy="33855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t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600" b="0" i="1" u="none" strike="noStrike" cap="none" normalizeH="0" baseline="0" noProof="0" dirty="0" err="1">
                  <a:ln>
                    <a:noFill/>
                  </a:ln>
                  <a:solidFill>
                    <a:srgbClr val="254776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  <a:sym typeface="Arial"/>
                </a:rPr>
                <a:t>Nunca</a:t>
              </a:r>
              <a:r>
                <a:rPr kumimoji="0" lang="en-GB" sz="1600" b="0" i="1" u="none" strike="noStrike" cap="none" normalizeH="0" baseline="0" noProof="0" dirty="0">
                  <a:ln>
                    <a:noFill/>
                  </a:ln>
                  <a:solidFill>
                    <a:srgbClr val="254776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  <a:sym typeface="Arial"/>
                </a:rPr>
                <a:t> </a:t>
              </a:r>
              <a:r>
                <a:rPr kumimoji="0" lang="en-GB" sz="1600" b="0" i="1" u="none" strike="noStrike" cap="none" normalizeH="0" baseline="0" noProof="0" dirty="0" err="1">
                  <a:ln>
                    <a:noFill/>
                  </a:ln>
                  <a:solidFill>
                    <a:srgbClr val="254776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  <a:sym typeface="Arial"/>
                </a:rPr>
                <a:t>vai</a:t>
              </a:r>
              <a:r>
                <a:rPr kumimoji="0" lang="en-GB" sz="1600" b="0" i="1" u="none" strike="noStrike" cap="none" normalizeH="0" baseline="0" noProof="0" dirty="0">
                  <a:ln>
                    <a:noFill/>
                  </a:ln>
                  <a:solidFill>
                    <a:srgbClr val="254776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  <a:sym typeface="Arial"/>
                </a:rPr>
                <a:t> </a:t>
              </a:r>
              <a:r>
                <a:rPr kumimoji="0" lang="en-GB" sz="1600" b="0" i="1" u="none" strike="noStrike" cap="none" normalizeH="0" baseline="0" noProof="0" dirty="0" err="1">
                  <a:ln>
                    <a:noFill/>
                  </a:ln>
                  <a:solidFill>
                    <a:srgbClr val="254776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  <a:sym typeface="Arial"/>
                </a:rPr>
                <a:t>chegar</a:t>
              </a:r>
              <a:r>
                <a:rPr kumimoji="0" lang="en-GB" sz="1600" b="0" i="1" u="none" strike="noStrike" cap="none" normalizeH="0" baseline="0" noProof="0" dirty="0">
                  <a:ln>
                    <a:noFill/>
                  </a:ln>
                  <a:solidFill>
                    <a:srgbClr val="254776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  <a:sym typeface="Arial"/>
                </a:rPr>
                <a:t> </a:t>
              </a:r>
              <a:r>
                <a:rPr kumimoji="0" lang="en-GB" sz="1600" b="0" i="1" u="none" strike="noStrike" cap="none" normalizeH="0" baseline="0" noProof="0" dirty="0" err="1">
                  <a:ln>
                    <a:noFill/>
                  </a:ln>
                  <a:solidFill>
                    <a:srgbClr val="254776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  <a:sym typeface="Arial"/>
                </a:rPr>
                <a:t>ao</a:t>
              </a:r>
              <a:r>
                <a:rPr kumimoji="0" lang="en-GB" sz="1600" b="0" i="1" u="none" strike="noStrike" cap="none" normalizeH="0" baseline="0" noProof="0" dirty="0">
                  <a:ln>
                    <a:noFill/>
                  </a:ln>
                  <a:solidFill>
                    <a:srgbClr val="254776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  <a:sym typeface="Arial"/>
                </a:rPr>
                <a:t> </a:t>
              </a:r>
              <a:r>
                <a:rPr kumimoji="0" lang="en-GB" sz="1600" b="0" i="1" u="none" strike="noStrike" cap="none" normalizeH="0" baseline="0" noProof="0" dirty="0" err="1">
                  <a:ln>
                    <a:noFill/>
                  </a:ln>
                  <a:solidFill>
                    <a:srgbClr val="254776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  <a:sym typeface="Arial"/>
                </a:rPr>
                <a:t>pódio</a:t>
              </a:r>
              <a:endParaRPr kumimoji="0" lang="en-GB" sz="1600" b="0" i="1" u="none" strike="noStrike" cap="none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Arial"/>
              </a:endParaRPr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EF37B927-FCBB-7793-27EA-A1A10DD772C1}"/>
              </a:ext>
            </a:extLst>
          </p:cNvPr>
          <p:cNvGrpSpPr/>
          <p:nvPr/>
        </p:nvGrpSpPr>
        <p:grpSpPr>
          <a:xfrm>
            <a:off x="6289838" y="2895255"/>
            <a:ext cx="5702228" cy="2338959"/>
            <a:chOff x="6282422" y="3039411"/>
            <a:chExt cx="5702228" cy="2338959"/>
          </a:xfrm>
        </p:grpSpPr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652E5D42-2C2D-7B85-4601-06A89330D805}"/>
                </a:ext>
              </a:extLst>
            </p:cNvPr>
            <p:cNvSpPr txBox="1"/>
            <p:nvPr/>
          </p:nvSpPr>
          <p:spPr>
            <a:xfrm>
              <a:off x="6458672" y="3416204"/>
              <a:ext cx="5525978" cy="196216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t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1300" b="0" i="0" u="none" strike="noStrike" cap="none" normalizeH="0" baseline="0" noProof="0" dirty="0">
                  <a:ln>
                    <a:noFill/>
                  </a:ln>
                  <a:solidFill>
                    <a:srgbClr val="254776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  <a:sym typeface="Arial"/>
                </a:rPr>
                <a:t>Painéis de </a:t>
              </a:r>
              <a:r>
                <a:rPr kumimoji="0" lang="pt-BR" sz="1300" b="0" i="1" u="none" strike="noStrike" cap="none" normalizeH="0" baseline="0" noProof="0" dirty="0">
                  <a:ln>
                    <a:noFill/>
                  </a:ln>
                  <a:solidFill>
                    <a:srgbClr val="254776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  <a:sym typeface="Arial"/>
                </a:rPr>
                <a:t>experts</a:t>
              </a:r>
              <a:r>
                <a:rPr kumimoji="0" lang="pt-BR" sz="1300" b="0" i="0" u="none" strike="noStrike" cap="none" normalizeH="0" baseline="0" noProof="0" dirty="0">
                  <a:ln>
                    <a:noFill/>
                  </a:ln>
                  <a:solidFill>
                    <a:srgbClr val="254776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  <a:sym typeface="Arial"/>
                </a:rPr>
                <a:t> que:</a:t>
              </a:r>
            </a:p>
            <a:p>
              <a:pPr marL="342900" indent="-342900" defTabSz="914400" hangingPunct="0">
                <a:buFont typeface="+mj-lt"/>
                <a:buAutoNum type="arabicParenR"/>
                <a:defRPr/>
              </a:pPr>
              <a:r>
                <a:rPr kumimoji="0" lang="pt-BR" sz="1300" b="0" i="0" u="none" strike="noStrike" cap="none" normalizeH="0" baseline="0" noProof="0" dirty="0">
                  <a:ln>
                    <a:noFill/>
                  </a:ln>
                  <a:solidFill>
                    <a:srgbClr val="254776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  <a:sym typeface="Arial"/>
                </a:rPr>
                <a:t>reúnem pessoas com a combinação certa de conhecimento sobre questões específicas, </a:t>
              </a:r>
              <a:r>
                <a:rPr kumimoji="0" lang="pt-BR" sz="1300" b="0" i="1" u="none" strike="noStrike" cap="none" normalizeH="0" baseline="0" noProof="0" dirty="0">
                  <a:ln>
                    <a:noFill/>
                  </a:ln>
                  <a:solidFill>
                    <a:srgbClr val="254776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  <a:sym typeface="Arial"/>
                </a:rPr>
                <a:t>expertise</a:t>
              </a:r>
              <a:r>
                <a:rPr kumimoji="0" lang="pt-BR" sz="1300" b="0" i="0" u="none" strike="noStrike" cap="none" normalizeH="0" baseline="0" noProof="0" dirty="0">
                  <a:ln>
                    <a:noFill/>
                  </a:ln>
                  <a:solidFill>
                    <a:srgbClr val="254776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  <a:sym typeface="Arial"/>
                </a:rPr>
                <a:t> em avaliação de evidências e </a:t>
              </a:r>
              <a:r>
                <a:rPr lang="pt-BR" sz="1300" dirty="0">
                  <a:solidFill>
                    <a:srgbClr val="254776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/>
                </a:rPr>
                <a:t>experiências vividas</a:t>
              </a:r>
            </a:p>
            <a:p>
              <a:pPr marL="342900" indent="-342900" defTabSz="914400" hangingPunct="0">
                <a:buFont typeface="+mj-lt"/>
                <a:buAutoNum type="arabicParenR"/>
                <a:defRPr/>
              </a:pPr>
              <a:r>
                <a:rPr lang="pt-BR" sz="1300" dirty="0">
                  <a:solidFill>
                    <a:srgbClr val="254776"/>
                  </a:solidFill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  <a:sym typeface="Arial"/>
                </a:rPr>
                <a:t>seguem processos rigorosos para desenvolver suas recomendações (p. ex., circular previamente </a:t>
              </a:r>
              <a:r>
                <a:rPr lang="pt-BR" sz="1300" dirty="0">
                  <a:solidFill>
                    <a:srgbClr val="254776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/>
                </a:rPr>
                <a:t>resumos de evidências e</a:t>
              </a:r>
              <a:r>
                <a:rPr lang="pt-BR" sz="1300" dirty="0">
                  <a:solidFill>
                    <a:srgbClr val="254776"/>
                  </a:solidFill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  <a:sym typeface="Arial"/>
                </a:rPr>
                <a:t> esclarecer quais evidências e experiências fundamentam as recomendações)</a:t>
              </a:r>
              <a:r>
                <a:rPr kumimoji="0" lang="pt-BR" sz="1300" b="0" i="0" u="none" strike="noStrike" cap="none" normalizeH="0" baseline="0" noProof="0" dirty="0">
                  <a:ln>
                    <a:noFill/>
                  </a:ln>
                  <a:solidFill>
                    <a:srgbClr val="254776"/>
                  </a:solidFill>
                  <a:effectLst/>
                  <a:uLnTx/>
                  <a:uFillTx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  <a:sym typeface="Arial"/>
                </a:rPr>
                <a:t> </a:t>
              </a:r>
            </a:p>
            <a:p>
              <a:pPr marL="342900" indent="-342900" defTabSz="914400" hangingPunct="0">
                <a:buFont typeface="+mj-lt"/>
                <a:buAutoNum type="arabicParenR"/>
                <a:defRPr/>
              </a:pPr>
              <a:r>
                <a:rPr kumimoji="0" lang="pt-BR" sz="1300" b="0" i="0" u="none" strike="noStrike" cap="none" normalizeH="0" baseline="0" noProof="0" dirty="0">
                  <a:ln>
                    <a:noFill/>
                  </a:ln>
                  <a:solidFill>
                    <a:srgbClr val="254776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  <a:sym typeface="Arial"/>
                </a:rPr>
                <a:t>ajustem suas recomendações à medida que o contexto, as questões e as evidências evoluem (no caso de </a:t>
              </a:r>
              <a:r>
                <a:rPr lang="pt-BR" sz="1300" dirty="0">
                  <a:solidFill>
                    <a:srgbClr val="254776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/>
                </a:rPr>
                <a:t>painéis vivos de </a:t>
              </a:r>
              <a:r>
                <a:rPr lang="pt-BR" sz="1300" i="1" dirty="0">
                  <a:solidFill>
                    <a:srgbClr val="254776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/>
                </a:rPr>
                <a:t>experts</a:t>
              </a:r>
              <a:r>
                <a:rPr kumimoji="0" lang="pt-BR" sz="1300" b="0" i="0" u="none" strike="noStrike" cap="none" normalizeH="0" baseline="0" noProof="0" dirty="0">
                  <a:ln>
                    <a:noFill/>
                  </a:ln>
                  <a:solidFill>
                    <a:srgbClr val="254776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  <a:sym typeface="Arial"/>
                </a:rPr>
                <a:t>)</a:t>
              </a: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715DA83F-1FB2-1D78-0D17-0AB8C6965923}"/>
                </a:ext>
              </a:extLst>
            </p:cNvPr>
            <p:cNvSpPr txBox="1"/>
            <p:nvPr/>
          </p:nvSpPr>
          <p:spPr>
            <a:xfrm>
              <a:off x="6282422" y="3039411"/>
              <a:ext cx="4534769" cy="33855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t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600" b="0" i="1" u="none" strike="noStrike" cap="none" normalizeH="0" baseline="0" noProof="0">
                  <a:ln>
                    <a:noFill/>
                  </a:ln>
                  <a:solidFill>
                    <a:srgbClr val="254776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  <a:sym typeface="Arial"/>
                </a:rPr>
                <a:t>Ouro</a:t>
              </a:r>
            </a:p>
          </p:txBody>
        </p:sp>
      </p:grpSp>
      <p:pic>
        <p:nvPicPr>
          <p:cNvPr id="43" name="Picture 42">
            <a:extLst>
              <a:ext uri="{FF2B5EF4-FFF2-40B4-BE49-F238E27FC236}">
                <a16:creationId xmlns:a16="http://schemas.microsoft.com/office/drawing/2014/main" id="{9E8796EA-E1C0-BAB8-96F5-05EC9A44A2CA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/>
          <a:stretch/>
        </p:blipFill>
        <p:spPr>
          <a:xfrm>
            <a:off x="470503" y="4044128"/>
            <a:ext cx="728208" cy="728208"/>
          </a:xfrm>
          <a:prstGeom prst="rect">
            <a:avLst/>
          </a:prstGeom>
        </p:spPr>
      </p:pic>
      <p:pic>
        <p:nvPicPr>
          <p:cNvPr id="44" name="Picture 43">
            <a:extLst>
              <a:ext uri="{FF2B5EF4-FFF2-40B4-BE49-F238E27FC236}">
                <a16:creationId xmlns:a16="http://schemas.microsoft.com/office/drawing/2014/main" id="{318FF05D-F374-65F0-7090-E5BFD413D37C}"/>
              </a:ext>
            </a:extLst>
          </p:cNvPr>
          <p:cNvPicPr>
            <a:picLocks noChangeAspect="1"/>
          </p:cNvPicPr>
          <p:nvPr/>
        </p:nvPicPr>
        <p:blipFill>
          <a:blip r:embed="rId6"/>
          <a:srcRect/>
          <a:stretch/>
        </p:blipFill>
        <p:spPr>
          <a:xfrm>
            <a:off x="2866515" y="2773949"/>
            <a:ext cx="728208" cy="728208"/>
          </a:xfrm>
          <a:prstGeom prst="rect">
            <a:avLst/>
          </a:prstGeom>
        </p:spPr>
      </p:pic>
      <p:pic>
        <p:nvPicPr>
          <p:cNvPr id="45" name="Picture 44">
            <a:extLst>
              <a:ext uri="{FF2B5EF4-FFF2-40B4-BE49-F238E27FC236}">
                <a16:creationId xmlns:a16="http://schemas.microsoft.com/office/drawing/2014/main" id="{C1355043-0265-6E18-6BD4-1EE5A5D913AB}"/>
              </a:ext>
            </a:extLst>
          </p:cNvPr>
          <p:cNvPicPr>
            <a:picLocks noChangeAspect="1"/>
          </p:cNvPicPr>
          <p:nvPr/>
        </p:nvPicPr>
        <p:blipFill>
          <a:blip r:embed="rId7"/>
          <a:srcRect/>
          <a:stretch/>
        </p:blipFill>
        <p:spPr>
          <a:xfrm>
            <a:off x="2866515" y="4229269"/>
            <a:ext cx="728208" cy="728208"/>
          </a:xfrm>
          <a:prstGeom prst="rect">
            <a:avLst/>
          </a:prstGeom>
        </p:spPr>
      </p:pic>
      <p:pic>
        <p:nvPicPr>
          <p:cNvPr id="46" name="Picture 45">
            <a:extLst>
              <a:ext uri="{FF2B5EF4-FFF2-40B4-BE49-F238E27FC236}">
                <a16:creationId xmlns:a16="http://schemas.microsoft.com/office/drawing/2014/main" id="{AF96F9A4-F928-1148-522A-B427FF98C2C1}"/>
              </a:ext>
            </a:extLst>
          </p:cNvPr>
          <p:cNvPicPr>
            <a:picLocks noChangeAspect="1"/>
          </p:cNvPicPr>
          <p:nvPr/>
        </p:nvPicPr>
        <p:blipFill>
          <a:blip r:embed="rId8"/>
          <a:srcRect/>
          <a:stretch/>
        </p:blipFill>
        <p:spPr>
          <a:xfrm>
            <a:off x="2866515" y="3501609"/>
            <a:ext cx="728208" cy="728208"/>
          </a:xfrm>
          <a:prstGeom prst="rect">
            <a:avLst/>
          </a:prstGeom>
        </p:spPr>
      </p:pic>
      <p:pic>
        <p:nvPicPr>
          <p:cNvPr id="47" name="Picture 46">
            <a:extLst>
              <a:ext uri="{FF2B5EF4-FFF2-40B4-BE49-F238E27FC236}">
                <a16:creationId xmlns:a16="http://schemas.microsoft.com/office/drawing/2014/main" id="{8A0853AB-1984-4DA5-4B68-85ED462DEA50}"/>
              </a:ext>
            </a:extLst>
          </p:cNvPr>
          <p:cNvPicPr>
            <a:picLocks noChangeAspect="1"/>
          </p:cNvPicPr>
          <p:nvPr/>
        </p:nvPicPr>
        <p:blipFill>
          <a:blip r:embed="rId9"/>
          <a:srcRect/>
          <a:stretch/>
        </p:blipFill>
        <p:spPr>
          <a:xfrm>
            <a:off x="2866515" y="4956928"/>
            <a:ext cx="728208" cy="728208"/>
          </a:xfrm>
          <a:prstGeom prst="rect">
            <a:avLst/>
          </a:prstGeom>
        </p:spPr>
      </p:pic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8F1ADBF4-ED44-9270-393B-F30A9B8664DF}"/>
              </a:ext>
            </a:extLst>
          </p:cNvPr>
          <p:cNvCxnSpPr>
            <a:cxnSpLocks/>
          </p:cNvCxnSpPr>
          <p:nvPr/>
        </p:nvCxnSpPr>
        <p:spPr>
          <a:xfrm>
            <a:off x="6113617" y="1576329"/>
            <a:ext cx="0" cy="5035293"/>
          </a:xfrm>
          <a:prstGeom prst="line">
            <a:avLst/>
          </a:prstGeom>
          <a:ln w="19050">
            <a:solidFill>
              <a:srgbClr val="DADFE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49" name="Picture 48" descr="Shape, rectangle&#10;&#10;Description automatically generated">
            <a:extLst>
              <a:ext uri="{FF2B5EF4-FFF2-40B4-BE49-F238E27FC236}">
                <a16:creationId xmlns:a16="http://schemas.microsoft.com/office/drawing/2014/main" id="{AA70F83D-343C-E405-D1EB-F7AF2B460E3B}"/>
              </a:ext>
            </a:extLst>
          </p:cNvPr>
          <p:cNvPicPr>
            <a:picLocks noChangeAspect="1"/>
          </p:cNvPicPr>
          <p:nvPr/>
        </p:nvPicPr>
        <p:blipFill>
          <a:blip r:embed="rId10">
            <a:alphaModFix amt="70000"/>
          </a:blip>
          <a:stretch>
            <a:fillRect/>
          </a:stretch>
        </p:blipFill>
        <p:spPr>
          <a:xfrm>
            <a:off x="9100733" y="1023000"/>
            <a:ext cx="3178761" cy="1606746"/>
          </a:xfrm>
          <a:prstGeom prst="rect">
            <a:avLst/>
          </a:prstGeom>
        </p:spPr>
      </p:pic>
      <p:sp>
        <p:nvSpPr>
          <p:cNvPr id="50" name="TextBox 49">
            <a:extLst>
              <a:ext uri="{FF2B5EF4-FFF2-40B4-BE49-F238E27FC236}">
                <a16:creationId xmlns:a16="http://schemas.microsoft.com/office/drawing/2014/main" id="{6E83486D-60BD-9500-3824-CBBD4EB49F55}"/>
              </a:ext>
            </a:extLst>
          </p:cNvPr>
          <p:cNvSpPr txBox="1"/>
          <p:nvPr/>
        </p:nvSpPr>
        <p:spPr>
          <a:xfrm>
            <a:off x="9213803" y="1310447"/>
            <a:ext cx="2750971" cy="5770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050" dirty="0">
                <a:solidFill>
                  <a:srgbClr val="254776"/>
                </a:solidFill>
              </a:rPr>
              <a:t>Se a </a:t>
            </a:r>
            <a:r>
              <a:rPr lang="en-GB" sz="1050" dirty="0" err="1">
                <a:solidFill>
                  <a:srgbClr val="254776"/>
                </a:solidFill>
              </a:rPr>
              <a:t>Austrália</a:t>
            </a:r>
            <a:r>
              <a:rPr lang="en-GB" sz="1050" dirty="0">
                <a:solidFill>
                  <a:srgbClr val="254776"/>
                </a:solidFill>
              </a:rPr>
              <a:t> </a:t>
            </a:r>
            <a:r>
              <a:rPr lang="en-GB" sz="1050" dirty="0" err="1">
                <a:solidFill>
                  <a:srgbClr val="254776"/>
                </a:solidFill>
              </a:rPr>
              <a:t>pode</a:t>
            </a:r>
            <a:r>
              <a:rPr lang="en-GB" sz="1050" dirty="0">
                <a:solidFill>
                  <a:srgbClr val="254776"/>
                </a:solidFill>
              </a:rPr>
              <a:t> </a:t>
            </a:r>
            <a:r>
              <a:rPr lang="en-GB" sz="1050" dirty="0" err="1">
                <a:solidFill>
                  <a:srgbClr val="254776"/>
                </a:solidFill>
              </a:rPr>
              <a:t>conquistar</a:t>
            </a:r>
            <a:r>
              <a:rPr lang="en-GB" sz="1050" dirty="0">
                <a:solidFill>
                  <a:srgbClr val="254776"/>
                </a:solidFill>
              </a:rPr>
              <a:t> o </a:t>
            </a:r>
            <a:r>
              <a:rPr lang="en-GB" sz="1050" dirty="0" err="1">
                <a:solidFill>
                  <a:srgbClr val="254776"/>
                </a:solidFill>
              </a:rPr>
              <a:t>ouro</a:t>
            </a:r>
            <a:r>
              <a:rPr lang="en-GB" sz="1050" dirty="0">
                <a:solidFill>
                  <a:srgbClr val="254776"/>
                </a:solidFill>
              </a:rPr>
              <a:t> com </a:t>
            </a:r>
            <a:r>
              <a:rPr lang="en-GB" sz="1050" dirty="0" err="1">
                <a:solidFill>
                  <a:srgbClr val="254776"/>
                </a:solidFill>
              </a:rPr>
              <a:t>suas</a:t>
            </a:r>
            <a:r>
              <a:rPr lang="en-GB" sz="1050" dirty="0">
                <a:solidFill>
                  <a:srgbClr val="254776"/>
                </a:solidFill>
              </a:rPr>
              <a:t> </a:t>
            </a:r>
            <a:r>
              <a:rPr lang="en-GB" sz="1050" dirty="0" err="1">
                <a:solidFill>
                  <a:srgbClr val="254776"/>
                </a:solidFill>
              </a:rPr>
              <a:t>diretrizes</a:t>
            </a:r>
            <a:r>
              <a:rPr lang="en-GB" sz="1050" dirty="0">
                <a:solidFill>
                  <a:srgbClr val="254776"/>
                </a:solidFill>
              </a:rPr>
              <a:t> </a:t>
            </a:r>
            <a:r>
              <a:rPr lang="en-GB" sz="1050" dirty="0" err="1">
                <a:solidFill>
                  <a:srgbClr val="254776"/>
                </a:solidFill>
              </a:rPr>
              <a:t>nacionais</a:t>
            </a:r>
            <a:r>
              <a:rPr lang="en-GB" sz="1050" dirty="0">
                <a:solidFill>
                  <a:srgbClr val="254776"/>
                </a:solidFill>
              </a:rPr>
              <a:t> de </a:t>
            </a:r>
            <a:r>
              <a:rPr lang="en-GB" sz="1050" dirty="0" err="1">
                <a:solidFill>
                  <a:srgbClr val="254776"/>
                </a:solidFill>
              </a:rPr>
              <a:t>saúde</a:t>
            </a:r>
            <a:r>
              <a:rPr lang="en-GB" sz="1050" dirty="0">
                <a:solidFill>
                  <a:srgbClr val="254776"/>
                </a:solidFill>
              </a:rPr>
              <a:t>, </a:t>
            </a:r>
            <a:r>
              <a:rPr lang="en-GB" sz="1050" dirty="0" err="1">
                <a:solidFill>
                  <a:srgbClr val="254776"/>
                </a:solidFill>
              </a:rPr>
              <a:t>por</a:t>
            </a:r>
            <a:r>
              <a:rPr lang="en-GB" sz="1050" dirty="0">
                <a:solidFill>
                  <a:srgbClr val="254776"/>
                </a:solidFill>
              </a:rPr>
              <a:t> que </a:t>
            </a:r>
            <a:r>
              <a:rPr lang="en-GB" sz="1050" dirty="0" err="1">
                <a:solidFill>
                  <a:srgbClr val="254776"/>
                </a:solidFill>
              </a:rPr>
              <a:t>não</a:t>
            </a:r>
            <a:r>
              <a:rPr lang="en-GB" sz="1050" dirty="0">
                <a:solidFill>
                  <a:srgbClr val="254776"/>
                </a:solidFill>
              </a:rPr>
              <a:t> </a:t>
            </a:r>
            <a:r>
              <a:rPr lang="en-GB" sz="1050" dirty="0" err="1">
                <a:solidFill>
                  <a:srgbClr val="254776"/>
                </a:solidFill>
              </a:rPr>
              <a:t>podemos</a:t>
            </a:r>
            <a:r>
              <a:rPr lang="en-GB" sz="1050" dirty="0">
                <a:solidFill>
                  <a:srgbClr val="254776"/>
                </a:solidFill>
              </a:rPr>
              <a:t> </a:t>
            </a:r>
            <a:r>
              <a:rPr lang="en-GB" sz="1050" dirty="0" err="1">
                <a:solidFill>
                  <a:srgbClr val="254776"/>
                </a:solidFill>
              </a:rPr>
              <a:t>fazê</a:t>
            </a:r>
            <a:r>
              <a:rPr lang="en-GB" sz="1050" dirty="0">
                <a:solidFill>
                  <a:srgbClr val="254776"/>
                </a:solidFill>
              </a:rPr>
              <a:t>-lo </a:t>
            </a:r>
            <a:r>
              <a:rPr lang="en-GB" sz="1050" dirty="0" err="1">
                <a:solidFill>
                  <a:srgbClr val="254776"/>
                </a:solidFill>
              </a:rPr>
              <a:t>em</a:t>
            </a:r>
            <a:r>
              <a:rPr lang="en-GB" sz="1050" dirty="0">
                <a:solidFill>
                  <a:srgbClr val="254776"/>
                </a:solidFill>
              </a:rPr>
              <a:t> </a:t>
            </a:r>
            <a:r>
              <a:rPr lang="en-GB" sz="1050" dirty="0" err="1">
                <a:solidFill>
                  <a:srgbClr val="254776"/>
                </a:solidFill>
              </a:rPr>
              <a:t>nosso</a:t>
            </a:r>
            <a:r>
              <a:rPr lang="en-GB" sz="1050" dirty="0">
                <a:solidFill>
                  <a:srgbClr val="254776"/>
                </a:solidFill>
              </a:rPr>
              <a:t> </a:t>
            </a:r>
            <a:r>
              <a:rPr lang="en-GB" sz="1050" dirty="0" err="1">
                <a:solidFill>
                  <a:srgbClr val="254776"/>
                </a:solidFill>
              </a:rPr>
              <a:t>país</a:t>
            </a:r>
            <a:r>
              <a:rPr lang="en-GB" sz="1050" dirty="0">
                <a:solidFill>
                  <a:srgbClr val="254776"/>
                </a:solidFill>
              </a:rPr>
              <a:t> e </a:t>
            </a:r>
            <a:r>
              <a:rPr lang="en-GB" sz="1050" dirty="0" err="1">
                <a:solidFill>
                  <a:srgbClr val="254776"/>
                </a:solidFill>
              </a:rPr>
              <a:t>em</a:t>
            </a:r>
            <a:r>
              <a:rPr lang="en-GB" sz="1050" dirty="0">
                <a:solidFill>
                  <a:srgbClr val="254776"/>
                </a:solidFill>
              </a:rPr>
              <a:t> outros </a:t>
            </a:r>
            <a:r>
              <a:rPr lang="en-GB" sz="1050" dirty="0" err="1">
                <a:solidFill>
                  <a:srgbClr val="254776"/>
                </a:solidFill>
              </a:rPr>
              <a:t>setores</a:t>
            </a:r>
            <a:r>
              <a:rPr lang="en-GB" sz="1050" dirty="0">
                <a:solidFill>
                  <a:srgbClr val="254776"/>
                </a:solidFill>
              </a:rPr>
              <a:t>?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86CE27F-0D71-83EE-1EEF-14E949E70DFB}"/>
              </a:ext>
            </a:extLst>
          </p:cNvPr>
          <p:cNvSpPr txBox="1"/>
          <p:nvPr/>
        </p:nvSpPr>
        <p:spPr>
          <a:xfrm>
            <a:off x="8989243" y="1023000"/>
            <a:ext cx="31790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050" i="1" dirty="0">
                <a:solidFill>
                  <a:srgbClr val="254776"/>
                </a:solidFill>
              </a:rPr>
              <a:t>Nota: versão completa disponível no Update 2023</a:t>
            </a:r>
            <a:endParaRPr lang="en-US" sz="1050" i="1" dirty="0">
              <a:solidFill>
                <a:srgbClr val="25477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6999897"/>
      </p:ext>
    </p:extLst>
  </p:cSld>
  <p:clrMapOvr>
    <a:masterClrMapping/>
  </p:clrMapOvr>
</p:sld>
</file>

<file path=ppt/theme/theme1.xml><?xml version="1.0" encoding="utf-8"?>
<a:theme xmlns:a="http://schemas.openxmlformats.org/drawingml/2006/main" name="McMaster Brighter World Theme">
  <a:themeElements>
    <a:clrScheme name="Custom 6">
      <a:dk1>
        <a:srgbClr val="4C555C"/>
      </a:dk1>
      <a:lt1>
        <a:srgbClr val="FFFFFF"/>
      </a:lt1>
      <a:dk2>
        <a:srgbClr val="FFFFFF"/>
      </a:dk2>
      <a:lt2>
        <a:srgbClr val="FFFFFF"/>
      </a:lt2>
      <a:accent1>
        <a:srgbClr val="E8F6FA"/>
      </a:accent1>
      <a:accent2>
        <a:srgbClr val="40B5D3"/>
      </a:accent2>
      <a:accent3>
        <a:srgbClr val="40B5D3"/>
      </a:accent3>
      <a:accent4>
        <a:srgbClr val="D2D654"/>
      </a:accent4>
      <a:accent5>
        <a:srgbClr val="6FD3E3"/>
      </a:accent5>
      <a:accent6>
        <a:srgbClr val="A71930"/>
      </a:accent6>
      <a:hlink>
        <a:srgbClr val="E8F6FA"/>
      </a:hlink>
      <a:folHlink>
        <a:srgbClr val="E8F6FA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34165</TotalTime>
  <Words>271</Words>
  <Application>Microsoft Macintosh PowerPoint</Application>
  <PresentationFormat>Widescreen</PresentationFormat>
  <Paragraphs>16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Courier New</vt:lpstr>
      <vt:lpstr>Roboto</vt:lpstr>
      <vt:lpstr>McMaster Brighter World Theme</vt:lpstr>
      <vt:lpstr>PowerPoint Presentation</vt:lpstr>
    </vt:vector>
  </TitlesOfParts>
  <Company>Ariad Communications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Iwona Sowinski</dc:creator>
  <cp:lastModifiedBy>Lott, Steven</cp:lastModifiedBy>
  <cp:revision>485</cp:revision>
  <cp:lastPrinted>2017-06-06T20:04:49Z</cp:lastPrinted>
  <dcterms:created xsi:type="dcterms:W3CDTF">2017-04-21T15:41:45Z</dcterms:created>
  <dcterms:modified xsi:type="dcterms:W3CDTF">2023-03-13T13:27:23Z</dcterms:modified>
</cp:coreProperties>
</file>