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
  </p:notesMasterIdLst>
  <p:sldIdLst>
    <p:sldId id="1071" r:id="rId2"/>
  </p:sldIdLst>
  <p:sldSz cx="12192000" cy="6858000"/>
  <p:notesSz cx="6858000" cy="9144000"/>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776"/>
    <a:srgbClr val="FEB714"/>
    <a:srgbClr val="FFC057"/>
    <a:srgbClr val="6AA855"/>
    <a:srgbClr val="CC76A6"/>
    <a:srgbClr val="6FC0D3"/>
    <a:srgbClr val="8DD2E5"/>
    <a:srgbClr val="8DC758"/>
    <a:srgbClr val="99CC67"/>
    <a:srgbClr val="E7EDF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99" autoAdjust="0"/>
    <p:restoredTop sz="95707" autoAdjust="0"/>
  </p:normalViewPr>
  <p:slideViewPr>
    <p:cSldViewPr snapToGrid="0" snapToObjects="1">
      <p:cViewPr varScale="1">
        <p:scale>
          <a:sx n="128" d="100"/>
          <a:sy n="128" d="100"/>
        </p:scale>
        <p:origin x="464" y="184"/>
      </p:cViewPr>
      <p:guideLst>
        <p:guide orient="horz" pos="2137"/>
        <p:guide pos="3840"/>
      </p:guideLst>
    </p:cSldViewPr>
  </p:slideViewPr>
  <p:outlineViewPr>
    <p:cViewPr>
      <p:scale>
        <a:sx n="33" d="100"/>
        <a:sy n="33" d="100"/>
      </p:scale>
      <p:origin x="0" y="0"/>
    </p:cViewPr>
  </p:outlineViewPr>
  <p:notesTextViewPr>
    <p:cViewPr>
      <p:scale>
        <a:sx n="20" d="100"/>
        <a:sy n="2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charset="0"/>
              </a:defRPr>
            </a:lvl1pPr>
          </a:lstStyle>
          <a:p>
            <a:fld id="{E9F3A7FF-300E-B84F-A2D0-CDCDE713DCB9}" type="datetimeFigureOut">
              <a:rPr lang="en-US" smtClean="0"/>
              <a:pPr/>
              <a:t>2/10/23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charset="0"/>
              </a:defRPr>
            </a:lvl1pPr>
          </a:lstStyle>
          <a:p>
            <a:fld id="{7C11621C-3EA7-C342-A130-13C6D43C8C01}" type="slidenum">
              <a:rPr lang="en-US" smtClean="0"/>
              <a:pPr/>
              <a:t>‹#›</a:t>
            </a:fld>
            <a:endParaRPr lang="en-US" dirty="0"/>
          </a:p>
        </p:txBody>
      </p:sp>
    </p:spTree>
    <p:extLst>
      <p:ext uri="{BB962C8B-B14F-4D97-AF65-F5344CB8AC3E}">
        <p14:creationId xmlns:p14="http://schemas.microsoft.com/office/powerpoint/2010/main" val="438347906"/>
      </p:ext>
    </p:extLst>
  </p:cSld>
  <p:clrMap bg1="lt1" tx1="dk1" bg2="lt2" tx2="dk2" accent1="accent1" accent2="accent2" accent3="accent3" accent4="accent4" accent5="accent5" accent6="accent6" hlink="hlink" folHlink="folHlink"/>
  <p:notesStyle>
    <a:lvl1pPr marL="0" algn="l" defTabSz="1219170" rtl="0" eaLnBrk="1" latinLnBrk="0" hangingPunct="1">
      <a:defRPr sz="1600" b="0" i="0" kern="1200">
        <a:solidFill>
          <a:schemeClr val="tx1"/>
        </a:solidFill>
        <a:latin typeface="Arial" charset="0"/>
        <a:ea typeface="+mn-ea"/>
        <a:cs typeface="+mn-cs"/>
      </a:defRPr>
    </a:lvl1pPr>
    <a:lvl2pPr marL="609585" algn="l" defTabSz="1219170" rtl="0" eaLnBrk="1" latinLnBrk="0" hangingPunct="1">
      <a:defRPr sz="1600" b="0" i="0" kern="1200">
        <a:solidFill>
          <a:schemeClr val="tx1"/>
        </a:solidFill>
        <a:latin typeface="Arial" charset="0"/>
        <a:ea typeface="+mn-ea"/>
        <a:cs typeface="+mn-cs"/>
      </a:defRPr>
    </a:lvl2pPr>
    <a:lvl3pPr marL="1219170" algn="l" defTabSz="1219170" rtl="0" eaLnBrk="1" latinLnBrk="0" hangingPunct="1">
      <a:defRPr sz="1600" b="0" i="0" kern="1200">
        <a:solidFill>
          <a:schemeClr val="tx1"/>
        </a:solidFill>
        <a:latin typeface="Arial" charset="0"/>
        <a:ea typeface="+mn-ea"/>
        <a:cs typeface="+mn-cs"/>
      </a:defRPr>
    </a:lvl3pPr>
    <a:lvl4pPr marL="1828754" algn="l" defTabSz="1219170" rtl="0" eaLnBrk="1" latinLnBrk="0" hangingPunct="1">
      <a:defRPr sz="1600" b="0" i="0" kern="1200">
        <a:solidFill>
          <a:schemeClr val="tx1"/>
        </a:solidFill>
        <a:latin typeface="Arial" charset="0"/>
        <a:ea typeface="+mn-ea"/>
        <a:cs typeface="+mn-cs"/>
      </a:defRPr>
    </a:lvl4pPr>
    <a:lvl5pPr marL="2438339" algn="l" defTabSz="1219170" rtl="0" eaLnBrk="1" latinLnBrk="0" hangingPunct="1">
      <a:defRPr sz="1600" b="0" i="0" kern="1200">
        <a:solidFill>
          <a:schemeClr val="tx1"/>
        </a:solidFill>
        <a:latin typeface="Arial"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321294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508AC5A7-CE1D-1B83-E287-3CF1EB9791E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223195"/>
          </a:xfrm>
          <a:prstGeom prst="rect">
            <a:avLst/>
          </a:prstGeom>
        </p:spPr>
      </p:pic>
      <p:sp>
        <p:nvSpPr>
          <p:cNvPr id="2" name="Title Placeholder" descr="Master title"/>
          <p:cNvSpPr>
            <a:spLocks noGrp="1"/>
          </p:cNvSpPr>
          <p:nvPr>
            <p:ph type="ctrTitle"/>
          </p:nvPr>
        </p:nvSpPr>
        <p:spPr>
          <a:xfrm>
            <a:off x="2715491" y="634805"/>
            <a:ext cx="6862619" cy="2666171"/>
          </a:xfrm>
          <a:prstGeom prst="rect">
            <a:avLst/>
          </a:prstGeom>
        </p:spPr>
        <p:txBody>
          <a:bodyPr anchor="b" anchorCtr="0">
            <a:normAutofit/>
          </a:bodyPr>
          <a:lstStyle>
            <a:lvl1pPr algn="ctr">
              <a:lnSpc>
                <a:spcPct val="100000"/>
              </a:lnSpc>
              <a:defRPr sz="4000">
                <a:solidFill>
                  <a:srgbClr val="254776"/>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4110182" y="3300976"/>
            <a:ext cx="4073237" cy="911624"/>
          </a:xfrm>
        </p:spPr>
        <p:txBody>
          <a:bodyPr/>
          <a:lstStyle>
            <a:lvl1pPr marL="0" indent="0" algn="ctr">
              <a:buNone/>
              <a:defRPr>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a:extLst>
              <a:ext uri="{FF2B5EF4-FFF2-40B4-BE49-F238E27FC236}">
                <a16:creationId xmlns:a16="http://schemas.microsoft.com/office/drawing/2014/main" id="{E4830579-3FC9-4C47-AF4E-DC02A16FCB8B}"/>
              </a:ext>
            </a:extLst>
          </p:cNvPr>
          <p:cNvSpPr>
            <a:spLocks noGrp="1"/>
          </p:cNvSpPr>
          <p:nvPr>
            <p:ph type="body" sz="quarter" idx="10" hasCustomPrompt="1"/>
          </p:nvPr>
        </p:nvSpPr>
        <p:spPr>
          <a:xfrm>
            <a:off x="4056005" y="4212601"/>
            <a:ext cx="4181593" cy="911617"/>
          </a:xfrm>
        </p:spPr>
        <p:txBody>
          <a:bodyPr anchor="ctr" anchorCtr="0">
            <a:noAutofit/>
          </a:bodyPr>
          <a:lstStyle>
            <a:lvl1pPr marL="0" indent="0" algn="ctr">
              <a:buNone/>
              <a:defRPr sz="1467">
                <a:solidFill>
                  <a:srgbClr val="464F55"/>
                </a:solidFill>
              </a:defRPr>
            </a:lvl1pPr>
            <a:lvl2pPr marL="457189" indent="0">
              <a:buNone/>
              <a:defRPr sz="1467"/>
            </a:lvl2pPr>
            <a:lvl3pPr marL="914377" indent="0">
              <a:buNone/>
              <a:defRPr sz="1467"/>
            </a:lvl3pPr>
            <a:lvl4pPr marL="1371566" indent="0">
              <a:buNone/>
              <a:defRPr sz="1467"/>
            </a:lvl4pPr>
            <a:lvl5pPr marL="1828754" indent="0">
              <a:buNone/>
              <a:defRPr sz="1467"/>
            </a:lvl5pPr>
          </a:lstStyle>
          <a:p>
            <a:pPr lvl="0"/>
            <a:r>
              <a:rPr lang="en-US" dirty="0"/>
              <a:t>Meeting or Audience Date</a:t>
            </a:r>
          </a:p>
        </p:txBody>
      </p:sp>
      <p:sp>
        <p:nvSpPr>
          <p:cNvPr id="8" name="Slide Number" descr="Page Number">
            <a:extLst>
              <a:ext uri="{FF2B5EF4-FFF2-40B4-BE49-F238E27FC236}">
                <a16:creationId xmlns:a16="http://schemas.microsoft.com/office/drawing/2014/main" id="{EE66D232-CA20-FDCA-F279-F1103BF3DEA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blur, blurry&#10;&#10;Description automatically generated">
            <a:extLst>
              <a:ext uri="{FF2B5EF4-FFF2-40B4-BE49-F238E27FC236}">
                <a16:creationId xmlns:a16="http://schemas.microsoft.com/office/drawing/2014/main" id="{83CD791E-98A1-0162-6CC0-D6583896CE29}"/>
              </a:ext>
            </a:extLst>
          </p:cNvPr>
          <p:cNvPicPr>
            <a:picLocks noChangeAspect="1"/>
          </p:cNvPicPr>
          <p:nvPr userDrawn="1"/>
        </p:nvPicPr>
        <p:blipFill rotWithShape="1">
          <a:blip r:embed="rId3" cstate="email">
            <a:alphaModFix amt="10000"/>
            <a:extLst>
              <a:ext uri="{28A0092B-C50C-407E-A947-70E740481C1C}">
                <a14:useLocalDpi xmlns:a14="http://schemas.microsoft.com/office/drawing/2010/main"/>
              </a:ext>
            </a:extLst>
          </a:blip>
          <a:srcRect/>
          <a:stretch/>
        </p:blipFill>
        <p:spPr>
          <a:xfrm>
            <a:off x="0" y="0"/>
            <a:ext cx="12192000" cy="6250905"/>
          </a:xfrm>
          <a:prstGeom prst="rect">
            <a:avLst/>
          </a:prstGeom>
        </p:spPr>
      </p:pic>
      <p:pic>
        <p:nvPicPr>
          <p:cNvPr id="9" name="Picture 8" descr="A picture containing text, sign&#10;&#10;Description automatically generated">
            <a:extLst>
              <a:ext uri="{FF2B5EF4-FFF2-40B4-BE49-F238E27FC236}">
                <a16:creationId xmlns:a16="http://schemas.microsoft.com/office/drawing/2014/main" id="{88D0C2E2-5D81-CE5F-219E-22C224152F86}"/>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141760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263E6EE-4BB6-8A1C-E311-0E74B18F451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12" name="Subtitle Placeholder" descr="Slide sub title">
            <a:extLst>
              <a:ext uri="{FF2B5EF4-FFF2-40B4-BE49-F238E27FC236}">
                <a16:creationId xmlns:a16="http://schemas.microsoft.com/office/drawing/2014/main" id="{E4697456-D8E5-5447-AB08-1193E92AD317}"/>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3" name="Content Placeholder" descr="Slide content"/>
          <p:cNvSpPr>
            <a:spLocks noGrp="1"/>
          </p:cNvSpPr>
          <p:nvPr>
            <p:ph idx="1" hasCustomPrompt="1"/>
          </p:nvPr>
        </p:nvSpPr>
        <p:spPr>
          <a:xfrm>
            <a:off x="267858" y="1471001"/>
            <a:ext cx="11708068" cy="4536015"/>
          </a:xfrm>
        </p:spPr>
        <p:txBody>
          <a:bodyPr lIns="108000"/>
          <a:lstStyle>
            <a:lvl1pPr>
              <a:lnSpc>
                <a:spcPct val="100000"/>
              </a:lnSpc>
              <a:spcBef>
                <a:spcPts val="0"/>
              </a:spcBef>
              <a:spcAft>
                <a:spcPts val="800"/>
              </a:spcAft>
              <a:defRPr/>
            </a:lvl1pPr>
            <a:lvl2pPr>
              <a:lnSpc>
                <a:spcPct val="100000"/>
              </a:lnSpc>
              <a:spcBef>
                <a:spcPts val="0"/>
              </a:spcBef>
              <a:spcAft>
                <a:spcPts val="800"/>
              </a:spcAft>
              <a:defRPr/>
            </a:lvl2pPr>
            <a:lvl3pPr>
              <a:lnSpc>
                <a:spcPct val="100000"/>
              </a:lnSpc>
              <a:spcBef>
                <a:spcPts val="0"/>
              </a:spcBef>
              <a:spcAft>
                <a:spcPts val="800"/>
              </a:spcAft>
              <a:defRPr/>
            </a:lvl3pPr>
            <a:lvl4pPr>
              <a:lnSpc>
                <a:spcPct val="100000"/>
              </a:lnSpc>
              <a:spcBef>
                <a:spcPts val="0"/>
              </a:spcBef>
              <a:spcAft>
                <a:spcPts val="800"/>
              </a:spcAft>
              <a:defRPr/>
            </a:lvl4pPr>
            <a:lvl5pPr>
              <a:lnSpc>
                <a:spcPct val="100000"/>
              </a:lnSpc>
              <a:spcBef>
                <a:spcPts val="0"/>
              </a:spcBef>
              <a:spcAft>
                <a:spcPts val="800"/>
              </a:spcAft>
              <a:defRPr/>
            </a:lvl5pPr>
          </a:lstStyle>
          <a:p>
            <a:pPr lvl="0"/>
            <a:r>
              <a:rPr lang="en-US" dirty="0"/>
              <a:t>Click to add text or select an icon below for picture, table, graph and more content options.</a:t>
            </a:r>
          </a:p>
        </p:txBody>
      </p:sp>
      <p:sp>
        <p:nvSpPr>
          <p:cNvPr id="7" name="Title Placeholder" descr="Master Title">
            <a:extLst>
              <a:ext uri="{FF2B5EF4-FFF2-40B4-BE49-F238E27FC236}">
                <a16:creationId xmlns:a16="http://schemas.microsoft.com/office/drawing/2014/main" id="{2783A4F7-F459-E4B5-6A3C-3ABC5E9C03C0}"/>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A picture containing text, sign&#10;&#10;Description automatically generated">
            <a:extLst>
              <a:ext uri="{FF2B5EF4-FFF2-40B4-BE49-F238E27FC236}">
                <a16:creationId xmlns:a16="http://schemas.microsoft.com/office/drawing/2014/main" id="{8286C0FB-52F0-3A89-90C6-66C46E6DD551}"/>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079658" y="140708"/>
            <a:ext cx="2896355" cy="945597"/>
          </a:xfrm>
          <a:prstGeom prst="rect">
            <a:avLst/>
          </a:prstGeom>
        </p:spPr>
      </p:pic>
      <p:sp>
        <p:nvSpPr>
          <p:cNvPr id="10" name="Slide Number" descr="Page Number">
            <a:extLst>
              <a:ext uri="{FF2B5EF4-FFF2-40B4-BE49-F238E27FC236}">
                <a16:creationId xmlns:a16="http://schemas.microsoft.com/office/drawing/2014/main" id="{8889B7D9-D7D3-4C70-618E-523C87036B7C}"/>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spTree>
    <p:extLst>
      <p:ext uri="{BB962C8B-B14F-4D97-AF65-F5344CB8AC3E}">
        <p14:creationId xmlns:p14="http://schemas.microsoft.com/office/powerpoint/2010/main" val="417220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E5F536A-097D-F9C2-3926-5439D376C093}"/>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7" name="Title Placeholder" descr="Master Title">
            <a:extLst>
              <a:ext uri="{FF2B5EF4-FFF2-40B4-BE49-F238E27FC236}">
                <a16:creationId xmlns:a16="http://schemas.microsoft.com/office/drawing/2014/main" id="{D769DDCC-F1E0-C10D-BC2A-BCACFC731371}"/>
              </a:ext>
            </a:extLst>
          </p:cNvPr>
          <p:cNvSpPr>
            <a:spLocks noGrp="1"/>
          </p:cNvSpPr>
          <p:nvPr>
            <p:ph type="title"/>
          </p:nvPr>
        </p:nvSpPr>
        <p:spPr>
          <a:xfrm>
            <a:off x="267858" y="113435"/>
            <a:ext cx="11708068" cy="1006368"/>
          </a:xfrm>
          <a:prstGeom prst="rect">
            <a:avLst/>
          </a:prstGeom>
        </p:spPr>
        <p:txBody>
          <a:bodyPr vert="horz" lIns="91440" tIns="45720" rIns="91440" bIns="45720" rtlCol="0" anchor="ctr">
            <a:normAutofit/>
          </a:bodyPr>
          <a:lstStyle>
            <a:lvl1pPr>
              <a:lnSpc>
                <a:spcPct val="100000"/>
              </a:lnSpc>
              <a:defRPr/>
            </a:lvl1pPr>
          </a:lstStyle>
          <a:p>
            <a:r>
              <a:rPr lang="en-US" dirty="0"/>
              <a:t>Click to edit Master title style</a:t>
            </a:r>
          </a:p>
        </p:txBody>
      </p:sp>
      <p:sp>
        <p:nvSpPr>
          <p:cNvPr id="6" name="Slide Number" descr="Page Number">
            <a:extLst>
              <a:ext uri="{FF2B5EF4-FFF2-40B4-BE49-F238E27FC236}">
                <a16:creationId xmlns:a16="http://schemas.microsoft.com/office/drawing/2014/main" id="{562B326D-4420-96CE-9477-EAFA66BBA81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text, sign&#10;&#10;Description automatically generated">
            <a:extLst>
              <a:ext uri="{FF2B5EF4-FFF2-40B4-BE49-F238E27FC236}">
                <a16:creationId xmlns:a16="http://schemas.microsoft.com/office/drawing/2014/main" id="{E9353E2E-99A4-592F-60C3-5088FF465CD8}"/>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233992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EF50776-A37A-951A-D077-1B92C26B467B}"/>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8" name="Left Content Placeholder">
            <a:extLst>
              <a:ext uri="{FF2B5EF4-FFF2-40B4-BE49-F238E27FC236}">
                <a16:creationId xmlns:a16="http://schemas.microsoft.com/office/drawing/2014/main" id="{7ED32BB9-068A-BC8C-7D27-8C1A6E07DE97}"/>
              </a:ext>
            </a:extLst>
          </p:cNvPr>
          <p:cNvSpPr>
            <a:spLocks noGrp="1"/>
          </p:cNvSpPr>
          <p:nvPr>
            <p:ph sz="half" idx="1" hasCustomPrompt="1"/>
          </p:nvPr>
        </p:nvSpPr>
        <p:spPr>
          <a:xfrm>
            <a:off x="609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9" name="Right Content Placeholder">
            <a:extLst>
              <a:ext uri="{FF2B5EF4-FFF2-40B4-BE49-F238E27FC236}">
                <a16:creationId xmlns:a16="http://schemas.microsoft.com/office/drawing/2014/main" id="{AE9B9F67-FF62-5938-072D-74A9156DF599}"/>
              </a:ext>
            </a:extLst>
          </p:cNvPr>
          <p:cNvSpPr>
            <a:spLocks noGrp="1"/>
          </p:cNvSpPr>
          <p:nvPr>
            <p:ph sz="half" idx="2" hasCustomPrompt="1"/>
          </p:nvPr>
        </p:nvSpPr>
        <p:spPr>
          <a:xfrm>
            <a:off x="6197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10" name="Subtitle Placeholder" descr="Slide sub title">
            <a:extLst>
              <a:ext uri="{FF2B5EF4-FFF2-40B4-BE49-F238E27FC236}">
                <a16:creationId xmlns:a16="http://schemas.microsoft.com/office/drawing/2014/main" id="{95C762DA-EFD0-C76E-4E74-A61801BDF4D3}"/>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11" name="Title Placeholder" descr="Master Title">
            <a:extLst>
              <a:ext uri="{FF2B5EF4-FFF2-40B4-BE49-F238E27FC236}">
                <a16:creationId xmlns:a16="http://schemas.microsoft.com/office/drawing/2014/main" id="{C90B5A47-A1F6-28BB-5CFA-3CB937513C4D}"/>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sp>
        <p:nvSpPr>
          <p:cNvPr id="15" name="Slide Number" descr="Page Number">
            <a:extLst>
              <a:ext uri="{FF2B5EF4-FFF2-40B4-BE49-F238E27FC236}">
                <a16:creationId xmlns:a16="http://schemas.microsoft.com/office/drawing/2014/main" id="{FB11FD29-404E-0128-612A-FE3DE5DAD437}"/>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6" name="Picture 15" descr="A picture containing text, sign&#10;&#10;Description automatically generated">
            <a:extLst>
              <a:ext uri="{FF2B5EF4-FFF2-40B4-BE49-F238E27FC236}">
                <a16:creationId xmlns:a16="http://schemas.microsoft.com/office/drawing/2014/main" id="{0D8833EF-1349-6CFE-3551-34515FFA92C4}"/>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391784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descr="Slide Content"/>
          <p:cNvSpPr>
            <a:spLocks noGrp="1"/>
          </p:cNvSpPr>
          <p:nvPr>
            <p:ph type="body" idx="1"/>
          </p:nvPr>
        </p:nvSpPr>
        <p:spPr>
          <a:xfrm>
            <a:off x="267858" y="1480930"/>
            <a:ext cx="11708068" cy="464523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URL">
            <a:extLst>
              <a:ext uri="{FF2B5EF4-FFF2-40B4-BE49-F238E27FC236}">
                <a16:creationId xmlns:a16="http://schemas.microsoft.com/office/drawing/2014/main" id="{0C654FC7-9C31-074E-AD8E-D6FD365BF2A7}"/>
              </a:ext>
            </a:extLst>
          </p:cNvPr>
          <p:cNvSpPr txBox="1"/>
          <p:nvPr userDrawn="1"/>
        </p:nvSpPr>
        <p:spPr>
          <a:xfrm>
            <a:off x="267858" y="6277352"/>
            <a:ext cx="3339700" cy="559127"/>
          </a:xfrm>
          <a:prstGeom prst="rect">
            <a:avLst/>
          </a:prstGeom>
          <a:noFill/>
        </p:spPr>
        <p:txBody>
          <a:bodyPr wrap="square" rtlCol="0">
            <a:spAutoFit/>
          </a:bodyPr>
          <a:lstStyle/>
          <a:p>
            <a:pPr>
              <a:lnSpc>
                <a:spcPct val="100000"/>
              </a:lnSpc>
              <a:spcAft>
                <a:spcPts val="200"/>
              </a:spcAft>
            </a:pPr>
            <a:r>
              <a:rPr lang="en-CA" sz="900" dirty="0">
                <a:solidFill>
                  <a:srgbClr val="464F55"/>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@evidencecomm</a:t>
            </a:r>
          </a:p>
        </p:txBody>
      </p:sp>
      <p:pic>
        <p:nvPicPr>
          <p:cNvPr id="25" name="Picture 24">
            <a:extLst>
              <a:ext uri="{FF2B5EF4-FFF2-40B4-BE49-F238E27FC236}">
                <a16:creationId xmlns:a16="http://schemas.microsoft.com/office/drawing/2014/main" id="{0EB42C68-2428-64E4-0D5F-4E2E792505FB}"/>
              </a:ext>
            </a:extLst>
          </p:cNvPr>
          <p:cNvPicPr>
            <a:picLocks noChangeAspect="1"/>
          </p:cNvPicPr>
          <p:nvPr userDrawn="1"/>
        </p:nvPicPr>
        <p:blipFill>
          <a:blip r:embed="rId6" cstate="email">
            <a:grayscl/>
            <a:extLst>
              <a:ext uri="{28A0092B-C50C-407E-A947-70E740481C1C}">
                <a14:useLocalDpi xmlns:a14="http://schemas.microsoft.com/office/drawing/2010/main"/>
              </a:ext>
            </a:extLst>
          </a:blip>
          <a:stretch>
            <a:fillRect/>
          </a:stretch>
        </p:blipFill>
        <p:spPr>
          <a:xfrm>
            <a:off x="186493" y="6338887"/>
            <a:ext cx="122703" cy="122703"/>
          </a:xfrm>
          <a:prstGeom prst="rect">
            <a:avLst/>
          </a:prstGeom>
        </p:spPr>
      </p:pic>
      <p:pic>
        <p:nvPicPr>
          <p:cNvPr id="26" name="Picture 25">
            <a:extLst>
              <a:ext uri="{FF2B5EF4-FFF2-40B4-BE49-F238E27FC236}">
                <a16:creationId xmlns:a16="http://schemas.microsoft.com/office/drawing/2014/main" id="{43A7D78D-A0CB-7AFD-BBB4-995E97AE4878}"/>
              </a:ext>
            </a:extLst>
          </p:cNvPr>
          <p:cNvPicPr>
            <a:picLocks noChangeAspect="1"/>
          </p:cNvPicPr>
          <p:nvPr userDrawn="1"/>
        </p:nvPicPr>
        <p:blipFill>
          <a:blip r:embed="rId7" cstate="email">
            <a:grayscl/>
            <a:extLst>
              <a:ext uri="{28A0092B-C50C-407E-A947-70E740481C1C}">
                <a14:useLocalDpi xmlns:a14="http://schemas.microsoft.com/office/drawing/2010/main"/>
              </a:ext>
            </a:extLst>
          </a:blip>
          <a:stretch>
            <a:fillRect/>
          </a:stretch>
        </p:blipFill>
        <p:spPr>
          <a:xfrm>
            <a:off x="190083" y="6659257"/>
            <a:ext cx="126293" cy="126293"/>
          </a:xfrm>
          <a:prstGeom prst="rect">
            <a:avLst/>
          </a:prstGeom>
        </p:spPr>
      </p:pic>
      <p:pic>
        <p:nvPicPr>
          <p:cNvPr id="27" name="Picture 26">
            <a:extLst>
              <a:ext uri="{FF2B5EF4-FFF2-40B4-BE49-F238E27FC236}">
                <a16:creationId xmlns:a16="http://schemas.microsoft.com/office/drawing/2014/main" id="{CA3FC173-5774-5895-C511-3286CCCFCC41}"/>
              </a:ext>
            </a:extLst>
          </p:cNvPr>
          <p:cNvPicPr>
            <a:picLocks noChangeAspect="1"/>
          </p:cNvPicPr>
          <p:nvPr userDrawn="1"/>
        </p:nvPicPr>
        <p:blipFill>
          <a:blip r:embed="rId8" cstate="email">
            <a:grayscl/>
            <a:extLst>
              <a:ext uri="{28A0092B-C50C-407E-A947-70E740481C1C}">
                <a14:useLocalDpi xmlns:a14="http://schemas.microsoft.com/office/drawing/2010/main"/>
              </a:ext>
            </a:extLst>
          </a:blip>
          <a:stretch>
            <a:fillRect/>
          </a:stretch>
        </p:blipFill>
        <p:spPr>
          <a:xfrm>
            <a:off x="190083" y="6504045"/>
            <a:ext cx="126293" cy="126293"/>
          </a:xfrm>
          <a:prstGeom prst="rect">
            <a:avLst/>
          </a:prstGeom>
        </p:spPr>
      </p:pic>
      <p:sp>
        <p:nvSpPr>
          <p:cNvPr id="28" name="TextBox 27">
            <a:extLst>
              <a:ext uri="{FF2B5EF4-FFF2-40B4-BE49-F238E27FC236}">
                <a16:creationId xmlns:a16="http://schemas.microsoft.com/office/drawing/2014/main" id="{2DC0F4D4-FDFA-BAAD-9B15-3AAD692D6905}"/>
              </a:ext>
            </a:extLst>
          </p:cNvPr>
          <p:cNvSpPr txBox="1"/>
          <p:nvPr userDrawn="1"/>
        </p:nvSpPr>
        <p:spPr>
          <a:xfrm>
            <a:off x="8408358" y="6300460"/>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rgbClr val="464F55"/>
                </a:solidFill>
              </a:rPr>
              <a:t> © McMaster Health Forum on behalf McMaster University</a:t>
            </a:r>
          </a:p>
          <a:p>
            <a:pPr algn="r">
              <a:spcAft>
                <a:spcPts val="200"/>
              </a:spcAft>
            </a:pPr>
            <a:r>
              <a:rPr lang="en-CA" sz="800" i="1" dirty="0">
                <a:solidFill>
                  <a:srgbClr val="464F55"/>
                </a:solidFill>
              </a:rPr>
              <a:t>Share freely, give credit, adapt with permission. This work is licensed under</a:t>
            </a:r>
          </a:p>
          <a:p>
            <a:pPr algn="r">
              <a:spcAft>
                <a:spcPts val="200"/>
              </a:spcAft>
            </a:pPr>
            <a:r>
              <a:rPr lang="en-CA" sz="800" i="1" dirty="0">
                <a:solidFill>
                  <a:srgbClr val="464F55"/>
                </a:solidFill>
              </a:rPr>
              <a:t>a Creative Commons Attribution-NoDerivatives 4.0 International License.</a:t>
            </a:r>
          </a:p>
        </p:txBody>
      </p:sp>
      <p:sp>
        <p:nvSpPr>
          <p:cNvPr id="17" name="Slide Number" descr="Page Number">
            <a:extLst>
              <a:ext uri="{FF2B5EF4-FFF2-40B4-BE49-F238E27FC236}">
                <a16:creationId xmlns:a16="http://schemas.microsoft.com/office/drawing/2014/main" id="{038D6026-73A3-1882-2BB8-CDC441E82D58}"/>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cxnSp>
        <p:nvCxnSpPr>
          <p:cNvPr id="10" name="Straight Connector 9">
            <a:extLst>
              <a:ext uri="{FF2B5EF4-FFF2-40B4-BE49-F238E27FC236}">
                <a16:creationId xmlns:a16="http://schemas.microsoft.com/office/drawing/2014/main" id="{24220E00-5CFF-0AE1-9606-366474FAFAE9}"/>
              </a:ext>
            </a:extLst>
          </p:cNvPr>
          <p:cNvCxnSpPr>
            <a:cxnSpLocks/>
          </p:cNvCxnSpPr>
          <p:nvPr userDrawn="1"/>
        </p:nvCxnSpPr>
        <p:spPr>
          <a:xfrm>
            <a:off x="0" y="6260774"/>
            <a:ext cx="12192000" cy="0"/>
          </a:xfrm>
          <a:prstGeom prst="line">
            <a:avLst/>
          </a:prstGeom>
          <a:ln w="25400">
            <a:solidFill>
              <a:srgbClr val="464F55"/>
            </a:solidFill>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0468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1" r:id="rId3"/>
    <p:sldLayoutId id="2147483672" r:id="rId4"/>
  </p:sldLayoutIdLst>
  <p:hf hdr="0" ftr="0"/>
  <p:txStyles>
    <p:title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p:titleStyle>
    <p:bodyStyle>
      <a:lvl1pPr marL="285750" indent="-285750" algn="l" defTabSz="457189" rtl="0" eaLnBrk="1" latinLnBrk="0" hangingPunct="1">
        <a:lnSpc>
          <a:spcPct val="100000"/>
        </a:lnSpc>
        <a:spcBef>
          <a:spcPts val="0"/>
        </a:spcBef>
        <a:spcAft>
          <a:spcPts val="800"/>
        </a:spcAft>
        <a:buClr>
          <a:srgbClr val="254776"/>
        </a:buClr>
        <a:buFont typeface="Arial" panose="020B0604020202020204" pitchFamily="34" charset="0"/>
        <a:buChar char="•"/>
        <a:defRPr sz="1800" b="0" i="0" kern="1200">
          <a:solidFill>
            <a:srgbClr val="464F55"/>
          </a:solidFill>
          <a:latin typeface="Arial" charset="0"/>
          <a:ea typeface="+mn-ea"/>
          <a:cs typeface="+mn-cs"/>
        </a:defRPr>
      </a:lvl1pPr>
      <a:lvl2pPr marL="646934" indent="-285744" algn="l" defTabSz="457189" rtl="0" eaLnBrk="1" latinLnBrk="0" hangingPunct="1">
        <a:lnSpc>
          <a:spcPct val="100000"/>
        </a:lnSpc>
        <a:spcBef>
          <a:spcPts val="0"/>
        </a:spcBef>
        <a:spcAft>
          <a:spcPts val="800"/>
        </a:spcAft>
        <a:buClr>
          <a:srgbClr val="254776"/>
        </a:buClr>
        <a:buSzPct val="65000"/>
        <a:buFont typeface="Courier New" panose="02070309020205020404" pitchFamily="49" charset="0"/>
        <a:buChar char="o"/>
        <a:defRPr sz="1800" b="0" i="0" kern="1200">
          <a:solidFill>
            <a:schemeClr val="tx1"/>
          </a:solidFill>
          <a:latin typeface="Arial" charset="0"/>
          <a:ea typeface="+mn-ea"/>
          <a:cs typeface="+mn-cs"/>
        </a:defRPr>
      </a:lvl2pPr>
      <a:lvl3pPr marL="902977" indent="-228594" algn="l" defTabSz="457189" rtl="0" eaLnBrk="1" latinLnBrk="0" hangingPunct="1">
        <a:lnSpc>
          <a:spcPct val="100000"/>
        </a:lnSpc>
        <a:spcBef>
          <a:spcPts val="0"/>
        </a:spcBef>
        <a:spcAft>
          <a:spcPts val="800"/>
        </a:spcAft>
        <a:buClr>
          <a:schemeClr val="tx1">
            <a:lumMod val="60000"/>
            <a:lumOff val="40000"/>
          </a:schemeClr>
        </a:buClr>
        <a:buFont typeface="Arial"/>
        <a:buChar char="•"/>
        <a:defRPr sz="1800" b="0" i="0" kern="1200">
          <a:solidFill>
            <a:schemeClr val="tx1"/>
          </a:solidFill>
          <a:latin typeface="Arial" charset="0"/>
          <a:ea typeface="+mn-ea"/>
          <a:cs typeface="+mn-cs"/>
        </a:defRPr>
      </a:lvl3pPr>
      <a:lvl4pPr marL="1168171" indent="-228594" algn="l" defTabSz="457189" rtl="0" eaLnBrk="1" latinLnBrk="0" hangingPunct="1">
        <a:lnSpc>
          <a:spcPct val="100000"/>
        </a:lnSpc>
        <a:spcBef>
          <a:spcPts val="0"/>
        </a:spcBef>
        <a:spcAft>
          <a:spcPts val="800"/>
        </a:spcAft>
        <a:buClr>
          <a:schemeClr val="tx1">
            <a:lumMod val="60000"/>
            <a:lumOff val="40000"/>
          </a:schemeClr>
        </a:buClr>
        <a:buSzPct val="65000"/>
        <a:buFont typeface="Courier New" panose="02070309020205020404" pitchFamily="49" charset="0"/>
        <a:buChar char="o"/>
        <a:defRPr sz="1800" b="0" i="0" kern="1200">
          <a:solidFill>
            <a:schemeClr val="tx1"/>
          </a:solidFill>
          <a:latin typeface="Arial" charset="0"/>
          <a:ea typeface="+mn-ea"/>
          <a:cs typeface="+mn-cs"/>
        </a:defRPr>
      </a:lvl4pPr>
      <a:lvl5pPr marL="1433364" indent="-228594" algn="l" defTabSz="457189" rtl="0" eaLnBrk="1" latinLnBrk="0" hangingPunct="1">
        <a:lnSpc>
          <a:spcPct val="100000"/>
        </a:lnSpc>
        <a:spcBef>
          <a:spcPts val="0"/>
        </a:spcBef>
        <a:spcAft>
          <a:spcPts val="800"/>
        </a:spcAft>
        <a:buClr>
          <a:schemeClr val="tx1">
            <a:lumMod val="60000"/>
            <a:lumOff val="40000"/>
          </a:schemeClr>
        </a:buClr>
        <a:buFont typeface="Arial" panose="020B0604020202020204" pitchFamily="34" charset="0"/>
        <a:buChar char="•"/>
        <a:defRPr sz="1800" b="0" i="0" kern="1200">
          <a:solidFill>
            <a:schemeClr val="tx1"/>
          </a:solidFill>
          <a:latin typeface="Arial" charset="0"/>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emf"/><Relationship Id="rId7" Type="http://schemas.openxmlformats.org/officeDocument/2006/relationships/image" Target="../media/image12.emf"/><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emf"/><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9C38AE5F-99C6-CD0A-2DB7-0531942C849E}"/>
              </a:ext>
            </a:extLst>
          </p:cNvPr>
          <p:cNvSpPr txBox="1"/>
          <p:nvPr/>
        </p:nvSpPr>
        <p:spPr>
          <a:xfrm>
            <a:off x="5036671" y="4029917"/>
            <a:ext cx="7132192" cy="2523768"/>
          </a:xfrm>
          <a:prstGeom prst="rect">
            <a:avLst/>
          </a:prstGeom>
          <a:noFill/>
        </p:spPr>
        <p:txBody>
          <a:bodyPr wrap="square">
            <a:spAutoFit/>
          </a:bodyPr>
          <a:lstStyle/>
          <a:p>
            <a:pPr marL="177800" marR="0" lvl="0" algn="l" defTabSz="609585" rtl="0" eaLnBrk="1" fontAlgn="auto" latinLnBrk="0" hangingPunct="1">
              <a:lnSpc>
                <a:spcPct val="100000"/>
              </a:lnSpc>
              <a:spcBef>
                <a:spcPts val="0"/>
              </a:spcBef>
              <a:spcAft>
                <a:spcPts val="0"/>
              </a:spcAft>
              <a:buClrTx/>
              <a:buSzTx/>
              <a:tabLst/>
              <a:defRPr/>
            </a:pPr>
            <a:r>
              <a:rPr lang="en-CA" sz="1700" dirty="0">
                <a:solidFill>
                  <a:srgbClr val="254776"/>
                </a:solidFill>
                <a:latin typeface="Arial" panose="020B0604020202020204" pitchFamily="34" charset="0"/>
                <a:cs typeface="Arial" panose="020B0604020202020204" pitchFamily="34" charset="0"/>
              </a:rPr>
              <a:t>Underpinning these three priorities is the growing recognition of how evidence can be used to address societal challenges </a:t>
            </a:r>
          </a:p>
          <a:p>
            <a:pPr marL="177800" marR="0" lvl="0" algn="l" defTabSz="609585" rtl="0" eaLnBrk="1" fontAlgn="auto" latinLnBrk="0" hangingPunct="1">
              <a:lnSpc>
                <a:spcPct val="100000"/>
              </a:lnSpc>
              <a:spcBef>
                <a:spcPts val="0"/>
              </a:spcBef>
              <a:spcAft>
                <a:spcPts val="0"/>
              </a:spcAft>
              <a:buClrTx/>
              <a:buSzTx/>
              <a:tabLst/>
              <a:defRPr/>
            </a:pPr>
            <a:r>
              <a:rPr lang="en-CA" sz="1300" dirty="0">
                <a:solidFill>
                  <a:srgbClr val="254776"/>
                </a:solidFill>
                <a:latin typeface="Arial" panose="020B0604020202020204" pitchFamily="34" charset="0"/>
                <a:cs typeface="Arial" panose="020B0604020202020204" pitchFamily="34" charset="0"/>
              </a:rPr>
              <a:t>(as well as about the many other steps needed to support citizens)</a:t>
            </a:r>
          </a:p>
          <a:p>
            <a:pPr marL="177800" marR="0" lvl="0" algn="l" defTabSz="609585" rtl="0" eaLnBrk="1" fontAlgn="auto" latinLnBrk="0" hangingPunct="1">
              <a:lnSpc>
                <a:spcPct val="100000"/>
              </a:lnSpc>
              <a:spcBef>
                <a:spcPts val="0"/>
              </a:spcBef>
              <a:spcAft>
                <a:spcPts val="0"/>
              </a:spcAft>
              <a:buClrTx/>
              <a:buSzTx/>
              <a:tabLst/>
              <a:defRPr/>
            </a:pPr>
            <a:endParaRPr lang="en-CA" sz="600" dirty="0">
              <a:solidFill>
                <a:srgbClr val="254776"/>
              </a:solidFill>
              <a:latin typeface="Arial" panose="020B0604020202020204" pitchFamily="34" charset="0"/>
              <a:cs typeface="Arial" panose="020B0604020202020204" pitchFamily="34" charset="0"/>
            </a:endParaRPr>
          </a:p>
          <a:p>
            <a:pPr marL="463550" indent="-285750">
              <a:buFont typeface="Arial" panose="020B0604020202020204" pitchFamily="34" charset="0"/>
              <a:buChar char="•"/>
              <a:defRPr/>
            </a:pPr>
            <a:r>
              <a:rPr lang="en-CA" sz="1100" dirty="0">
                <a:solidFill>
                  <a:srgbClr val="254776"/>
                </a:solidFill>
                <a:latin typeface="Arial" panose="020B0604020202020204" pitchFamily="34" charset="0"/>
                <a:cs typeface="Arial" panose="020B0604020202020204" pitchFamily="34" charset="0"/>
              </a:rPr>
              <a:t>Respond to decision-makers’ questions </a:t>
            </a:r>
            <a:r>
              <a:rPr lang="en-US" sz="1100" dirty="0">
                <a:solidFill>
                  <a:srgbClr val="254776"/>
                </a:solidFill>
                <a:latin typeface="Arial" panose="020B0604020202020204" pitchFamily="34" charset="0"/>
                <a:cs typeface="Arial" panose="020B0604020202020204" pitchFamily="34" charset="0"/>
              </a:rPr>
              <a:t>with the right mix of forms of evidence (versus select forms of evidence) </a:t>
            </a:r>
            <a:endParaRPr lang="en-US" sz="1100" b="1" dirty="0">
              <a:solidFill>
                <a:srgbClr val="254776"/>
              </a:solidFill>
              <a:latin typeface="Arial" panose="020B0604020202020204" pitchFamily="34" charset="0"/>
              <a:cs typeface="Arial" panose="020B0604020202020204" pitchFamily="34" charset="0"/>
              <a:sym typeface="Wingdings" panose="05000000000000000000" pitchFamily="2" charset="2"/>
            </a:endParaRPr>
          </a:p>
          <a:p>
            <a:pPr marL="719138" lvl="1" indent="-271463">
              <a:buFont typeface="Courier New" panose="02070309020205020404" pitchFamily="49" charset="0"/>
              <a:buChar char="o"/>
              <a:defRPr/>
            </a:pPr>
            <a:r>
              <a:rPr lang="en-CA" sz="1100" dirty="0">
                <a:solidFill>
                  <a:srgbClr val="254776"/>
                </a:solidFill>
                <a:latin typeface="Arial" panose="020B0604020202020204" pitchFamily="34" charset="0"/>
                <a:cs typeface="Arial" panose="020B0604020202020204" pitchFamily="34" charset="0"/>
              </a:rPr>
              <a:t>Match the forms of domestic evidence to the right step in the decision-making process</a:t>
            </a:r>
          </a:p>
          <a:p>
            <a:pPr marL="719138" lvl="1" indent="-271463">
              <a:buFont typeface="Courier New" panose="02070309020205020404" pitchFamily="49" charset="0"/>
              <a:buChar char="o"/>
              <a:defRPr/>
            </a:pPr>
            <a:r>
              <a:rPr lang="en-CA" sz="1100" dirty="0">
                <a:solidFill>
                  <a:srgbClr val="254776"/>
                </a:solidFill>
                <a:latin typeface="Arial" panose="020B0604020202020204" pitchFamily="34" charset="0"/>
                <a:cs typeface="Arial" panose="020B0604020202020204" pitchFamily="34" charset="0"/>
              </a:rPr>
              <a:t>Combine </a:t>
            </a:r>
            <a:r>
              <a:rPr lang="en-US" sz="1100" dirty="0">
                <a:solidFill>
                  <a:srgbClr val="254776"/>
                </a:solidFill>
                <a:latin typeface="Arial" panose="020B0604020202020204" pitchFamily="34" charset="0"/>
                <a:cs typeface="Arial" panose="020B0604020202020204" pitchFamily="34" charset="0"/>
              </a:rPr>
              <a:t>domestic evidence (what has been learned in our country) and global evidence (what has been learned from around the world, including how it varies by groups and contexts), the latter of which is enabled by the global evidence architecture (e.g., Campbell and Cochrane)</a:t>
            </a:r>
          </a:p>
          <a:p>
            <a:pPr marL="463550" indent="-285750">
              <a:buFont typeface="Arial" panose="020B0604020202020204" pitchFamily="34" charset="0"/>
              <a:buChar char="•"/>
              <a:defRPr/>
            </a:pPr>
            <a:r>
              <a:rPr lang="en-US" sz="1100" dirty="0">
                <a:solidFill>
                  <a:srgbClr val="254776"/>
                </a:solidFill>
                <a:latin typeface="Arial" panose="020B0604020202020204" pitchFamily="34" charset="0"/>
                <a:cs typeface="Arial" panose="020B0604020202020204" pitchFamily="34" charset="0"/>
              </a:rPr>
              <a:t>Embed evidence in cycles of rapid learning and improvement</a:t>
            </a:r>
            <a:endParaRPr lang="en-US" sz="1100" b="1" dirty="0">
              <a:solidFill>
                <a:srgbClr val="254776"/>
              </a:solidFill>
              <a:latin typeface="Arial" panose="020B0604020202020204" pitchFamily="34" charset="0"/>
              <a:cs typeface="Arial" panose="020B0604020202020204" pitchFamily="34" charset="0"/>
              <a:sym typeface="Wingdings" panose="05000000000000000000" pitchFamily="2" charset="2"/>
            </a:endParaRPr>
          </a:p>
          <a:p>
            <a:pPr marL="463550" indent="-285750">
              <a:buFont typeface="Arial" panose="020B0604020202020204" pitchFamily="34" charset="0"/>
              <a:buChar char="•"/>
              <a:defRPr/>
            </a:pPr>
            <a:r>
              <a:rPr lang="en-US" sz="1100" dirty="0">
                <a:solidFill>
                  <a:srgbClr val="254776"/>
                </a:solidFill>
                <a:latin typeface="Arial" panose="020B0604020202020204" pitchFamily="34" charset="0"/>
                <a:cs typeface="Arial" panose="020B0604020202020204" pitchFamily="34" charset="0"/>
              </a:rPr>
              <a:t>Use ‘best evidence’ (versus ‘other things’)</a:t>
            </a:r>
            <a:endParaRPr lang="en-US" sz="1100" b="1" dirty="0">
              <a:solidFill>
                <a:srgbClr val="254776"/>
              </a:solidFill>
              <a:latin typeface="Arial" panose="020B0604020202020204" pitchFamily="34" charset="0"/>
              <a:cs typeface="Arial" panose="020B0604020202020204" pitchFamily="34" charset="0"/>
              <a:sym typeface="Wingdings" panose="05000000000000000000" pitchFamily="2" charset="2"/>
            </a:endParaRPr>
          </a:p>
          <a:p>
            <a:pPr marL="463550" indent="-285750">
              <a:buFont typeface="Arial" panose="020B0604020202020204" pitchFamily="34" charset="0"/>
              <a:buChar char="•"/>
              <a:defRPr/>
            </a:pPr>
            <a:endParaRPr kumimoji="0" lang="en-CA" sz="1300" b="1"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717550" lvl="1" indent="-266700">
              <a:buFont typeface="Courier New" panose="02070309020205020404" pitchFamily="49" charset="0"/>
              <a:buChar char="o"/>
              <a:defRPr/>
            </a:pPr>
            <a:endParaRPr kumimoji="0" lang="en-CA" sz="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p:txBody>
      </p:sp>
      <p:sp>
        <p:nvSpPr>
          <p:cNvPr id="3" name="TextBox 2">
            <a:extLst>
              <a:ext uri="{FF2B5EF4-FFF2-40B4-BE49-F238E27FC236}">
                <a16:creationId xmlns:a16="http://schemas.microsoft.com/office/drawing/2014/main" id="{2EF3C2C0-3406-CF4F-7543-B2F83D9C5BB6}"/>
              </a:ext>
            </a:extLst>
          </p:cNvPr>
          <p:cNvSpPr txBox="1"/>
          <p:nvPr/>
        </p:nvSpPr>
        <p:spPr>
          <a:xfrm>
            <a:off x="15607" y="1336650"/>
            <a:ext cx="4886741" cy="2877711"/>
          </a:xfrm>
          <a:prstGeom prst="rect">
            <a:avLst/>
          </a:prstGeom>
          <a:noFill/>
        </p:spPr>
        <p:txBody>
          <a:bodyPr wrap="square">
            <a:spAutoFit/>
          </a:bodyPr>
          <a:lstStyle/>
          <a:p>
            <a:pPr marL="177800" marR="0" lvl="0" indent="0" algn="l" defTabSz="609585" rtl="0" eaLnBrk="1" fontAlgn="auto" latinLnBrk="0" hangingPunct="1">
              <a:lnSpc>
                <a:spcPct val="100000"/>
              </a:lnSpc>
              <a:spcBef>
                <a:spcPts val="0"/>
              </a:spcBef>
              <a:spcAft>
                <a:spcPts val="0"/>
              </a:spcAft>
              <a:buClrTx/>
              <a:buSzTx/>
              <a:buFontTx/>
              <a:buNone/>
              <a:tabLst/>
              <a:defRPr/>
            </a:pPr>
            <a:r>
              <a:rPr kumimoji="0" lang="en-CA" sz="17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One year since the publication of the report </a:t>
            </a:r>
            <a:r>
              <a:rPr kumimoji="0" lang="en-CA" sz="13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(which is now available in seven language and in multiple formats)</a:t>
            </a:r>
          </a:p>
          <a:p>
            <a:pPr marL="177800" marR="0" lvl="0" indent="0" algn="l" defTabSz="609585" rtl="0" eaLnBrk="1" fontAlgn="auto" latinLnBrk="0" hangingPunct="1">
              <a:lnSpc>
                <a:spcPct val="100000"/>
              </a:lnSpc>
              <a:spcBef>
                <a:spcPts val="0"/>
              </a:spcBef>
              <a:spcAft>
                <a:spcPts val="0"/>
              </a:spcAft>
              <a:buClrTx/>
              <a:buSzTx/>
              <a:buFontTx/>
              <a:buNone/>
              <a:tabLst/>
              <a:defRPr/>
            </a:pPr>
            <a:endParaRPr kumimoji="0" lang="en-CA" sz="6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463550" marR="0" lvl="0" indent="-285750" algn="l"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100" dirty="0">
                <a:solidFill>
                  <a:srgbClr val="254776"/>
                </a:solidFill>
                <a:latin typeface="Arial" panose="020B0604020202020204" pitchFamily="34" charset="0"/>
                <a:cs typeface="Arial" panose="020B0604020202020204" pitchFamily="34" charset="0"/>
              </a:rPr>
              <a:t>While government policymakers in some countries (like newly elected ones in some Latin American countries) are open to new approaches to decision-making and evidence use, many </a:t>
            </a:r>
            <a:r>
              <a:rPr kumimoji="0" lang="en-CA"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policymakers, organizational leaders and professionals have largely returned to pre-pandemic approaches</a:t>
            </a:r>
          </a:p>
          <a:p>
            <a:pPr marL="463550" marR="0" lvl="0" indent="-285750" algn="l"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While some funders and </a:t>
            </a:r>
            <a:r>
              <a:rPr lang="en-CA" sz="1100" dirty="0">
                <a:solidFill>
                  <a:srgbClr val="254776"/>
                </a:solidFill>
                <a:latin typeface="Arial" panose="020B0604020202020204" pitchFamily="34" charset="0"/>
                <a:cs typeface="Arial" panose="020B0604020202020204" pitchFamily="34" charset="0"/>
              </a:rPr>
              <a:t>donors and some </a:t>
            </a:r>
            <a:r>
              <a:rPr kumimoji="0" lang="en-CA"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impact-oriented evidence producers have piloted </a:t>
            </a:r>
            <a:r>
              <a:rPr lang="en-CA" sz="1100" dirty="0">
                <a:solidFill>
                  <a:srgbClr val="254776"/>
                </a:solidFill>
                <a:latin typeface="Arial" panose="020B0604020202020204" pitchFamily="34" charset="0"/>
                <a:cs typeface="Arial" panose="020B0604020202020204" pitchFamily="34" charset="0"/>
              </a:rPr>
              <a:t>coordination mechanisms, many evidence producers </a:t>
            </a:r>
            <a:r>
              <a:rPr kumimoji="0" lang="en-CA"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continue to operate without coordination and to generate significant research waste </a:t>
            </a:r>
          </a:p>
          <a:p>
            <a:pPr marL="463550" marR="0" lvl="0" indent="-285750" algn="l"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While many citizens have become more aware of the potential value of evidence, many others have become more distrustful of decision-makers and evidence</a:t>
            </a:r>
            <a:endParaRPr kumimoji="0" lang="en-CA" sz="7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p:txBody>
      </p:sp>
      <p:sp>
        <p:nvSpPr>
          <p:cNvPr id="2" name="Title 14">
            <a:extLst>
              <a:ext uri="{FF2B5EF4-FFF2-40B4-BE49-F238E27FC236}">
                <a16:creationId xmlns:a16="http://schemas.microsoft.com/office/drawing/2014/main" id="{84EECF26-E903-39C5-DC35-C5602C649EA3}"/>
              </a:ext>
            </a:extLst>
          </p:cNvPr>
          <p:cNvSpPr txBox="1">
            <a:spLocks/>
          </p:cNvSpPr>
          <p:nvPr/>
        </p:nvSpPr>
        <p:spPr>
          <a:xfrm>
            <a:off x="267858" y="97077"/>
            <a:ext cx="8619154" cy="1006368"/>
          </a:xfrm>
          <a:prstGeom prst="rect">
            <a:avLst/>
          </a:prstGeom>
        </p:spPr>
        <p:txBody>
          <a:bodyPr vert="horz" lIns="91440" tIns="45720" rIns="91440" bIns="45720" rtlCol="0" anchor="ctr">
            <a:normAutofit/>
          </a:bodyPr>
          <a:lst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a:lstStyle>
          <a:p>
            <a:pPr defTabSz="914400" hangingPunct="0">
              <a:spcBef>
                <a:spcPts val="0"/>
              </a:spcBef>
              <a:defRPr/>
            </a:pPr>
            <a:r>
              <a:rPr lang="en-CA" b="1" kern="0" dirty="0">
                <a:solidFill>
                  <a:srgbClr val="234776"/>
                </a:solidFill>
                <a:latin typeface="Arial"/>
                <a:cs typeface="Arial" panose="020B0604020202020204" pitchFamily="34" charset="0"/>
                <a:sym typeface="Arial"/>
              </a:rPr>
              <a:t>0</a:t>
            </a:r>
            <a:r>
              <a:rPr lang="en-CA" b="1" u="none" kern="0" dirty="0">
                <a:solidFill>
                  <a:srgbClr val="234776"/>
                </a:solidFill>
                <a:latin typeface="Arial"/>
                <a:cs typeface="Arial" panose="020B0604020202020204" pitchFamily="34" charset="0"/>
                <a:sym typeface="Arial"/>
              </a:rPr>
              <a:t>.0</a:t>
            </a:r>
            <a:r>
              <a:rPr lang="en-CA" u="none" kern="0" dirty="0">
                <a:solidFill>
                  <a:srgbClr val="234776"/>
                </a:solidFill>
                <a:latin typeface="Arial"/>
                <a:cs typeface="Arial" panose="020B0604020202020204" pitchFamily="34" charset="0"/>
                <a:sym typeface="Arial"/>
              </a:rPr>
              <a:t> Introduction</a:t>
            </a:r>
            <a:endParaRPr lang="en-CA" kern="0" dirty="0">
              <a:solidFill>
                <a:srgbClr val="FF0000"/>
              </a:solidFill>
              <a:latin typeface="Arial"/>
              <a:cs typeface="Arial" panose="020B0604020202020204" pitchFamily="34" charset="0"/>
              <a:sym typeface="Arial"/>
            </a:endParaRPr>
          </a:p>
        </p:txBody>
      </p:sp>
      <p:pic>
        <p:nvPicPr>
          <p:cNvPr id="20" name="Picture 19">
            <a:extLst>
              <a:ext uri="{FF2B5EF4-FFF2-40B4-BE49-F238E27FC236}">
                <a16:creationId xmlns:a16="http://schemas.microsoft.com/office/drawing/2014/main" id="{4D69451A-716E-7A07-90FC-CEC9F8FB09CA}"/>
              </a:ext>
            </a:extLst>
          </p:cNvPr>
          <p:cNvPicPr>
            <a:picLocks noChangeAspect="1"/>
          </p:cNvPicPr>
          <p:nvPr/>
        </p:nvPicPr>
        <p:blipFill>
          <a:blip r:embed="rId3">
            <a:alphaModFix amt="70000"/>
          </a:blip>
          <a:stretch>
            <a:fillRect/>
          </a:stretch>
        </p:blipFill>
        <p:spPr>
          <a:xfrm>
            <a:off x="5379005" y="1279871"/>
            <a:ext cx="6539191" cy="860950"/>
          </a:xfrm>
          <a:prstGeom prst="rect">
            <a:avLst/>
          </a:prstGeom>
        </p:spPr>
      </p:pic>
      <p:grpSp>
        <p:nvGrpSpPr>
          <p:cNvPr id="7" name="Group 6">
            <a:extLst>
              <a:ext uri="{FF2B5EF4-FFF2-40B4-BE49-F238E27FC236}">
                <a16:creationId xmlns:a16="http://schemas.microsoft.com/office/drawing/2014/main" id="{E31F2443-206B-90B3-7437-EE8D95BE5A20}"/>
              </a:ext>
            </a:extLst>
          </p:cNvPr>
          <p:cNvGrpSpPr/>
          <p:nvPr/>
        </p:nvGrpSpPr>
        <p:grpSpPr>
          <a:xfrm>
            <a:off x="5253921" y="1297243"/>
            <a:ext cx="810042" cy="828000"/>
            <a:chOff x="6046400" y="1267766"/>
            <a:chExt cx="867191" cy="867191"/>
          </a:xfrm>
        </p:grpSpPr>
        <p:sp>
          <p:nvSpPr>
            <p:cNvPr id="6" name="Oval 5">
              <a:extLst>
                <a:ext uri="{FF2B5EF4-FFF2-40B4-BE49-F238E27FC236}">
                  <a16:creationId xmlns:a16="http://schemas.microsoft.com/office/drawing/2014/main" id="{A4EA6E5F-DCE4-06C3-836C-B87415E20038}"/>
                </a:ext>
              </a:extLst>
            </p:cNvPr>
            <p:cNvSpPr/>
            <p:nvPr/>
          </p:nvSpPr>
          <p:spPr>
            <a:xfrm>
              <a:off x="6070865" y="1304422"/>
              <a:ext cx="792000" cy="792000"/>
            </a:xfrm>
            <a:prstGeom prst="ellipse">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pic>
          <p:nvPicPr>
            <p:cNvPr id="11" name="Picture 10" descr="Icon&#10;&#10;Description automatically generated">
              <a:extLst>
                <a:ext uri="{FF2B5EF4-FFF2-40B4-BE49-F238E27FC236}">
                  <a16:creationId xmlns:a16="http://schemas.microsoft.com/office/drawing/2014/main" id="{C6B5EE84-50D7-EAC8-B710-F0E8C8401528}"/>
                </a:ext>
              </a:extLst>
            </p:cNvPr>
            <p:cNvPicPr>
              <a:picLocks noChangeAspect="1"/>
            </p:cNvPicPr>
            <p:nvPr/>
          </p:nvPicPr>
          <p:blipFill>
            <a:blip r:embed="rId4" cstate="email">
              <a:alphaModFix amt="70000"/>
              <a:extLst>
                <a:ext uri="{28A0092B-C50C-407E-A947-70E740481C1C}">
                  <a14:useLocalDpi xmlns:a14="http://schemas.microsoft.com/office/drawing/2010/main"/>
                </a:ext>
              </a:extLst>
            </a:blip>
            <a:stretch>
              <a:fillRect/>
            </a:stretch>
          </p:blipFill>
          <p:spPr>
            <a:xfrm>
              <a:off x="6046400" y="1267766"/>
              <a:ext cx="867191" cy="867191"/>
            </a:xfrm>
            <a:prstGeom prst="rect">
              <a:avLst/>
            </a:prstGeom>
          </p:spPr>
        </p:pic>
      </p:grpSp>
      <p:pic>
        <p:nvPicPr>
          <p:cNvPr id="22" name="Picture 21">
            <a:extLst>
              <a:ext uri="{FF2B5EF4-FFF2-40B4-BE49-F238E27FC236}">
                <a16:creationId xmlns:a16="http://schemas.microsoft.com/office/drawing/2014/main" id="{E05D0F81-2C46-AE39-F7A1-ED32EEA3E1CD}"/>
              </a:ext>
            </a:extLst>
          </p:cNvPr>
          <p:cNvPicPr>
            <a:picLocks noChangeAspect="1"/>
          </p:cNvPicPr>
          <p:nvPr/>
        </p:nvPicPr>
        <p:blipFill>
          <a:blip r:embed="rId5">
            <a:alphaModFix amt="70000"/>
          </a:blip>
          <a:stretch>
            <a:fillRect/>
          </a:stretch>
        </p:blipFill>
        <p:spPr>
          <a:xfrm>
            <a:off x="5379005" y="2185269"/>
            <a:ext cx="6539191" cy="860950"/>
          </a:xfrm>
          <a:prstGeom prst="rect">
            <a:avLst/>
          </a:prstGeom>
        </p:spPr>
      </p:pic>
      <p:grpSp>
        <p:nvGrpSpPr>
          <p:cNvPr id="16" name="Group 15">
            <a:extLst>
              <a:ext uri="{FF2B5EF4-FFF2-40B4-BE49-F238E27FC236}">
                <a16:creationId xmlns:a16="http://schemas.microsoft.com/office/drawing/2014/main" id="{57BD695F-B1D3-91AD-93A1-9A8A2BFB2393}"/>
              </a:ext>
            </a:extLst>
          </p:cNvPr>
          <p:cNvGrpSpPr/>
          <p:nvPr/>
        </p:nvGrpSpPr>
        <p:grpSpPr>
          <a:xfrm>
            <a:off x="5253923" y="2191000"/>
            <a:ext cx="808287" cy="826206"/>
            <a:chOff x="6914218" y="2244051"/>
            <a:chExt cx="865312" cy="865312"/>
          </a:xfrm>
        </p:grpSpPr>
        <p:sp>
          <p:nvSpPr>
            <p:cNvPr id="9" name="Oval 8">
              <a:extLst>
                <a:ext uri="{FF2B5EF4-FFF2-40B4-BE49-F238E27FC236}">
                  <a16:creationId xmlns:a16="http://schemas.microsoft.com/office/drawing/2014/main" id="{3BFC5963-F3EE-8DDE-1279-520E6B654EF7}"/>
                </a:ext>
              </a:extLst>
            </p:cNvPr>
            <p:cNvSpPr/>
            <p:nvPr/>
          </p:nvSpPr>
          <p:spPr>
            <a:xfrm>
              <a:off x="6948455" y="2282949"/>
              <a:ext cx="792000" cy="792000"/>
            </a:xfrm>
            <a:prstGeom prst="ellipse">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pic>
          <p:nvPicPr>
            <p:cNvPr id="14" name="Picture 13" descr="A picture containing icon&#10;&#10;Description automatically generated">
              <a:extLst>
                <a:ext uri="{FF2B5EF4-FFF2-40B4-BE49-F238E27FC236}">
                  <a16:creationId xmlns:a16="http://schemas.microsoft.com/office/drawing/2014/main" id="{5EAF6142-4A51-23C7-88FC-3876F9FC8777}"/>
                </a:ext>
              </a:extLst>
            </p:cNvPr>
            <p:cNvPicPr>
              <a:picLocks noChangeAspect="1"/>
            </p:cNvPicPr>
            <p:nvPr/>
          </p:nvPicPr>
          <p:blipFill>
            <a:blip r:embed="rId6" cstate="email">
              <a:alphaModFix amt="70000"/>
              <a:extLst>
                <a:ext uri="{28A0092B-C50C-407E-A947-70E740481C1C}">
                  <a14:useLocalDpi xmlns:a14="http://schemas.microsoft.com/office/drawing/2010/main"/>
                </a:ext>
              </a:extLst>
            </a:blip>
            <a:stretch>
              <a:fillRect/>
            </a:stretch>
          </p:blipFill>
          <p:spPr>
            <a:xfrm>
              <a:off x="6914218" y="2244051"/>
              <a:ext cx="865312" cy="865312"/>
            </a:xfrm>
            <a:prstGeom prst="rect">
              <a:avLst/>
            </a:prstGeom>
          </p:spPr>
        </p:pic>
      </p:grpSp>
      <p:pic>
        <p:nvPicPr>
          <p:cNvPr id="24" name="Picture 23">
            <a:extLst>
              <a:ext uri="{FF2B5EF4-FFF2-40B4-BE49-F238E27FC236}">
                <a16:creationId xmlns:a16="http://schemas.microsoft.com/office/drawing/2014/main" id="{B03C815F-EE80-34D8-AF91-D7083833D767}"/>
              </a:ext>
            </a:extLst>
          </p:cNvPr>
          <p:cNvPicPr>
            <a:picLocks noChangeAspect="1"/>
          </p:cNvPicPr>
          <p:nvPr/>
        </p:nvPicPr>
        <p:blipFill>
          <a:blip r:embed="rId7">
            <a:alphaModFix amt="70000"/>
          </a:blip>
          <a:stretch>
            <a:fillRect/>
          </a:stretch>
        </p:blipFill>
        <p:spPr>
          <a:xfrm>
            <a:off x="5379005" y="3096577"/>
            <a:ext cx="6539191" cy="860950"/>
          </a:xfrm>
          <a:prstGeom prst="rect">
            <a:avLst/>
          </a:prstGeom>
        </p:spPr>
      </p:pic>
      <p:grpSp>
        <p:nvGrpSpPr>
          <p:cNvPr id="13" name="Group 12">
            <a:extLst>
              <a:ext uri="{FF2B5EF4-FFF2-40B4-BE49-F238E27FC236}">
                <a16:creationId xmlns:a16="http://schemas.microsoft.com/office/drawing/2014/main" id="{DD715887-9898-AA50-F3D9-3C84888C0E51}"/>
              </a:ext>
            </a:extLst>
          </p:cNvPr>
          <p:cNvGrpSpPr/>
          <p:nvPr/>
        </p:nvGrpSpPr>
        <p:grpSpPr>
          <a:xfrm>
            <a:off x="5253923" y="3090667"/>
            <a:ext cx="808287" cy="826206"/>
            <a:chOff x="5827319" y="2975790"/>
            <a:chExt cx="865312" cy="865312"/>
          </a:xfrm>
        </p:grpSpPr>
        <p:sp>
          <p:nvSpPr>
            <p:cNvPr id="12" name="Oval 11">
              <a:extLst>
                <a:ext uri="{FF2B5EF4-FFF2-40B4-BE49-F238E27FC236}">
                  <a16:creationId xmlns:a16="http://schemas.microsoft.com/office/drawing/2014/main" id="{44FBD33D-0ABA-B23F-7640-2A41F728DC64}"/>
                </a:ext>
              </a:extLst>
            </p:cNvPr>
            <p:cNvSpPr/>
            <p:nvPr/>
          </p:nvSpPr>
          <p:spPr>
            <a:xfrm>
              <a:off x="5863975" y="3012446"/>
              <a:ext cx="792000" cy="792000"/>
            </a:xfrm>
            <a:prstGeom prst="ellipse">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pic>
          <p:nvPicPr>
            <p:cNvPr id="17" name="Picture 16" descr="Icon&#10;&#10;Description automatically generated">
              <a:extLst>
                <a:ext uri="{FF2B5EF4-FFF2-40B4-BE49-F238E27FC236}">
                  <a16:creationId xmlns:a16="http://schemas.microsoft.com/office/drawing/2014/main" id="{3BC9797A-55D8-E310-B332-D1AAF40189EC}"/>
                </a:ext>
              </a:extLst>
            </p:cNvPr>
            <p:cNvPicPr>
              <a:picLocks noChangeAspect="1"/>
            </p:cNvPicPr>
            <p:nvPr/>
          </p:nvPicPr>
          <p:blipFill>
            <a:blip r:embed="rId8" cstate="email">
              <a:alphaModFix amt="70000"/>
              <a:extLst>
                <a:ext uri="{28A0092B-C50C-407E-A947-70E740481C1C}">
                  <a14:useLocalDpi xmlns:a14="http://schemas.microsoft.com/office/drawing/2010/main"/>
                </a:ext>
              </a:extLst>
            </a:blip>
            <a:stretch>
              <a:fillRect/>
            </a:stretch>
          </p:blipFill>
          <p:spPr>
            <a:xfrm>
              <a:off x="5827319" y="2975790"/>
              <a:ext cx="865312" cy="865312"/>
            </a:xfrm>
            <a:prstGeom prst="rect">
              <a:avLst/>
            </a:prstGeom>
          </p:spPr>
        </p:pic>
      </p:grpSp>
      <p:sp>
        <p:nvSpPr>
          <p:cNvPr id="15" name="TextBox 14">
            <a:extLst>
              <a:ext uri="{FF2B5EF4-FFF2-40B4-BE49-F238E27FC236}">
                <a16:creationId xmlns:a16="http://schemas.microsoft.com/office/drawing/2014/main" id="{39272B0A-76BF-3BD2-A564-0EDA2AA14A51}"/>
              </a:ext>
            </a:extLst>
          </p:cNvPr>
          <p:cNvSpPr txBox="1"/>
          <p:nvPr/>
        </p:nvSpPr>
        <p:spPr>
          <a:xfrm>
            <a:off x="4413894" y="1515228"/>
            <a:ext cx="7638624" cy="2200602"/>
          </a:xfrm>
          <a:prstGeom prst="rect">
            <a:avLst/>
          </a:prstGeom>
          <a:noFill/>
        </p:spPr>
        <p:txBody>
          <a:bodyPr wrap="square">
            <a:spAutoFit/>
          </a:bodyPr>
          <a:lstStyle/>
          <a:p>
            <a:pPr marL="1396970" lvl="2">
              <a:defRPr/>
            </a:pPr>
            <a:r>
              <a:rPr kumimoji="0" lang="en-US" sz="17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   </a:t>
            </a:r>
            <a:r>
              <a:rPr kumimoji="0" lang="en-US" sz="16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Formalize and strengthen domestic evidence-support systems</a:t>
            </a:r>
          </a:p>
          <a:p>
            <a:pPr marL="1682720" lvl="2" indent="-285750">
              <a:buFont typeface="Arial" panose="020B0604020202020204" pitchFamily="34" charset="0"/>
              <a:buChar char="•"/>
              <a:defRPr/>
            </a:pPr>
            <a:endParaRPr kumimoji="0" lang="en-US" sz="4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1396970" lvl="2">
              <a:defRPr/>
            </a:pPr>
            <a:r>
              <a:rPr kumimoji="0" lang="en-US" sz="16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    Enhance and leverage the global evidence architecture</a:t>
            </a:r>
          </a:p>
          <a:p>
            <a:pPr marL="1682720" lvl="2" indent="-285750">
              <a:buFont typeface="Arial" panose="020B0604020202020204" pitchFamily="34" charset="0"/>
              <a:buChar char="•"/>
              <a:defRPr/>
            </a:pPr>
            <a:endParaRPr kumimoji="0" lang="en-US" sz="4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1396970" lvl="2">
              <a:defRPr/>
            </a:pPr>
            <a:r>
              <a:rPr kumimoji="0" lang="en-US" sz="16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    Put evidence at the centre of everyday life</a:t>
            </a:r>
            <a:endParaRPr kumimoji="0" lang="en-CA" sz="16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p:txBody>
      </p:sp>
      <p:sp>
        <p:nvSpPr>
          <p:cNvPr id="8" name="TextBox 7">
            <a:extLst>
              <a:ext uri="{FF2B5EF4-FFF2-40B4-BE49-F238E27FC236}">
                <a16:creationId xmlns:a16="http://schemas.microsoft.com/office/drawing/2014/main" id="{215452EA-F9AD-F806-A629-DAD871F10ED6}"/>
              </a:ext>
            </a:extLst>
          </p:cNvPr>
          <p:cNvSpPr txBox="1"/>
          <p:nvPr/>
        </p:nvSpPr>
        <p:spPr>
          <a:xfrm>
            <a:off x="23137" y="4090608"/>
            <a:ext cx="4886741" cy="2185214"/>
          </a:xfrm>
          <a:prstGeom prst="rect">
            <a:avLst/>
          </a:prstGeom>
          <a:noFill/>
        </p:spPr>
        <p:txBody>
          <a:bodyPr wrap="square">
            <a:spAutoFit/>
          </a:bodyPr>
          <a:lstStyle/>
          <a:p>
            <a:pPr marL="177800" marR="0" lvl="0" indent="0" algn="l" defTabSz="609585" rtl="0" eaLnBrk="1" fontAlgn="auto" latinLnBrk="0" hangingPunct="1">
              <a:lnSpc>
                <a:spcPct val="100000"/>
              </a:lnSpc>
              <a:spcBef>
                <a:spcPts val="0"/>
              </a:spcBef>
              <a:spcAft>
                <a:spcPts val="0"/>
              </a:spcAft>
              <a:buClrTx/>
              <a:buSzTx/>
              <a:buFontTx/>
              <a:buNone/>
              <a:tabLst/>
              <a:defRPr/>
            </a:pPr>
            <a:br>
              <a:rPr kumimoji="0" lang="en-CA" sz="8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br>
            <a:r>
              <a:rPr lang="en-CA" sz="1700" dirty="0">
                <a:solidFill>
                  <a:srgbClr val="254776"/>
                </a:solidFill>
                <a:latin typeface="Arial" panose="020B0604020202020204" pitchFamily="34" charset="0"/>
                <a:cs typeface="Arial" panose="020B0604020202020204" pitchFamily="34" charset="0"/>
              </a:rPr>
              <a:t>This (first) annual update is focused </a:t>
            </a:r>
          </a:p>
          <a:p>
            <a:pPr marL="177800" marR="0" lvl="0" algn="l" defTabSz="609585" rtl="0" eaLnBrk="1" fontAlgn="auto" latinLnBrk="0" hangingPunct="1">
              <a:lnSpc>
                <a:spcPct val="100000"/>
              </a:lnSpc>
              <a:spcBef>
                <a:spcPts val="0"/>
              </a:spcBef>
              <a:spcAft>
                <a:spcPts val="0"/>
              </a:spcAft>
              <a:buClrTx/>
              <a:buSzTx/>
              <a:tabLst/>
              <a:defRPr/>
            </a:pPr>
            <a:r>
              <a:rPr lang="en-CA" sz="1700" dirty="0">
                <a:solidFill>
                  <a:srgbClr val="254776"/>
                </a:solidFill>
                <a:latin typeface="Arial" panose="020B0604020202020204" pitchFamily="34" charset="0"/>
                <a:cs typeface="Arial" panose="020B0604020202020204" pitchFamily="34" charset="0"/>
              </a:rPr>
              <a:t>on three implementation priorities </a:t>
            </a:r>
          </a:p>
          <a:p>
            <a:pPr marL="177800" marR="0" lvl="0" algn="l" defTabSz="609585" rtl="0" eaLnBrk="1" fontAlgn="auto" latinLnBrk="0" hangingPunct="1">
              <a:lnSpc>
                <a:spcPct val="100000"/>
              </a:lnSpc>
              <a:spcBef>
                <a:spcPts val="0"/>
              </a:spcBef>
              <a:spcAft>
                <a:spcPts val="0"/>
              </a:spcAft>
              <a:buClrTx/>
              <a:buSzTx/>
              <a:tabLst/>
              <a:defRPr/>
            </a:pPr>
            <a:endParaRPr lang="en-CA" sz="600" dirty="0">
              <a:solidFill>
                <a:srgbClr val="254776"/>
              </a:solidFill>
              <a:latin typeface="Arial" panose="020B0604020202020204" pitchFamily="34" charset="0"/>
              <a:cs typeface="Arial" panose="020B0604020202020204" pitchFamily="34" charset="0"/>
            </a:endParaRPr>
          </a:p>
          <a:p>
            <a:pPr marL="463550" marR="0" lvl="0" indent="-285750" algn="l"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100" dirty="0">
                <a:solidFill>
                  <a:srgbClr val="254776"/>
                </a:solidFill>
                <a:latin typeface="Arial" panose="020B0604020202020204" pitchFamily="34" charset="0"/>
                <a:cs typeface="Arial" panose="020B0604020202020204" pitchFamily="34" charset="0"/>
              </a:rPr>
              <a:t>Agreed in partnership with the producers of the two other global reports published on this topic in the last 18 months (Cochrane Convenes and the Global Evidence-to-Policy Summit)</a:t>
            </a:r>
          </a:p>
          <a:p>
            <a:pPr marL="463550" marR="0" lvl="0" indent="-285750" algn="l"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100" dirty="0">
                <a:solidFill>
                  <a:srgbClr val="254776"/>
                </a:solidFill>
                <a:latin typeface="Arial" panose="020B0604020202020204" pitchFamily="34" charset="0"/>
                <a:cs typeface="Arial" panose="020B0604020202020204" pitchFamily="34" charset="0"/>
              </a:rPr>
              <a:t>Being addressed with the support of the Evidence Commission Implementation Council and three other groups (</a:t>
            </a:r>
            <a:r>
              <a:rPr lang="en-CA" sz="1100" b="1" dirty="0">
                <a:solidFill>
                  <a:srgbClr val="254776"/>
                </a:solidFill>
                <a:latin typeface="Arial" panose="020B0604020202020204" pitchFamily="34" charset="0"/>
                <a:cs typeface="Arial" panose="020B0604020202020204" pitchFamily="34" charset="0"/>
              </a:rPr>
              <a:t>appendix 1</a:t>
            </a:r>
            <a:r>
              <a:rPr lang="en-CA" sz="1100" dirty="0">
                <a:solidFill>
                  <a:srgbClr val="254776"/>
                </a:solidFill>
                <a:latin typeface="Arial" panose="020B0604020202020204" pitchFamily="34" charset="0"/>
                <a:cs typeface="Arial" panose="020B0604020202020204" pitchFamily="34" charset="0"/>
              </a:rPr>
              <a:t>)</a:t>
            </a:r>
          </a:p>
          <a:p>
            <a:pPr marL="463550" marR="0" lvl="0" indent="-285750" algn="l"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100" dirty="0">
                <a:solidFill>
                  <a:srgbClr val="254776"/>
                </a:solidFill>
                <a:latin typeface="Arial" panose="020B0604020202020204" pitchFamily="34" charset="0"/>
                <a:cs typeface="Arial" panose="020B0604020202020204" pitchFamily="34" charset="0"/>
              </a:rPr>
              <a:t>Collectively cover 20 of the Evidence Commission’s 24 recommendations and do so as a more actionable package </a:t>
            </a:r>
            <a:r>
              <a:rPr lang="en-CA" sz="1100" dirty="0">
                <a:solidFill>
                  <a:srgbClr val="254776"/>
                </a:solidFill>
                <a:latin typeface="Arial" panose="020B0604020202020204" pitchFamily="34" charset="0"/>
                <a:cs typeface="Arial" panose="020B0604020202020204" pitchFamily="34" charset="0"/>
                <a:sym typeface="Wingdings" panose="05000000000000000000" pitchFamily="2" charset="2"/>
              </a:rPr>
              <a:t>(</a:t>
            </a:r>
            <a:r>
              <a:rPr lang="en-CA" sz="1100" b="1" dirty="0">
                <a:solidFill>
                  <a:srgbClr val="254776"/>
                </a:solidFill>
                <a:latin typeface="Arial" panose="020B0604020202020204" pitchFamily="34" charset="0"/>
                <a:cs typeface="Arial" panose="020B0604020202020204" pitchFamily="34" charset="0"/>
              </a:rPr>
              <a:t>appendix 2</a:t>
            </a:r>
            <a:r>
              <a:rPr lang="en-CA" sz="1100" dirty="0">
                <a:solidFill>
                  <a:srgbClr val="254776"/>
                </a:solidFill>
                <a:latin typeface="Arial" panose="020B0604020202020204" pitchFamily="34" charset="0"/>
                <a:cs typeface="Arial" panose="020B0604020202020204" pitchFamily="34" charset="0"/>
              </a:rPr>
              <a:t>)</a:t>
            </a:r>
          </a:p>
        </p:txBody>
      </p:sp>
      <p:sp>
        <p:nvSpPr>
          <p:cNvPr id="18" name="TextBox 17">
            <a:extLst>
              <a:ext uri="{FF2B5EF4-FFF2-40B4-BE49-F238E27FC236}">
                <a16:creationId xmlns:a16="http://schemas.microsoft.com/office/drawing/2014/main" id="{1E9CF501-97FF-8582-E90B-57B93D0EB1AB}"/>
              </a:ext>
            </a:extLst>
          </p:cNvPr>
          <p:cNvSpPr txBox="1"/>
          <p:nvPr/>
        </p:nvSpPr>
        <p:spPr>
          <a:xfrm>
            <a:off x="8989243" y="1023000"/>
            <a:ext cx="2715808" cy="253916"/>
          </a:xfrm>
          <a:prstGeom prst="rect">
            <a:avLst/>
          </a:prstGeom>
          <a:noFill/>
        </p:spPr>
        <p:txBody>
          <a:bodyPr wrap="none" rtlCol="0">
            <a:spAutoFit/>
          </a:bodyPr>
          <a:lstStyle/>
          <a:p>
            <a:r>
              <a:rPr lang="en-US" sz="1050" i="1" dirty="0">
                <a:solidFill>
                  <a:srgbClr val="254776"/>
                </a:solidFill>
              </a:rPr>
              <a:t>Note: full version available in Update 2023</a:t>
            </a:r>
          </a:p>
        </p:txBody>
      </p:sp>
      <p:sp>
        <p:nvSpPr>
          <p:cNvPr id="5" name="TextBox 4">
            <a:extLst>
              <a:ext uri="{FF2B5EF4-FFF2-40B4-BE49-F238E27FC236}">
                <a16:creationId xmlns:a16="http://schemas.microsoft.com/office/drawing/2014/main" id="{F16F27F4-70EA-D65E-2D32-C950AD8BA97E}"/>
              </a:ext>
            </a:extLst>
          </p:cNvPr>
          <p:cNvSpPr txBox="1"/>
          <p:nvPr/>
        </p:nvSpPr>
        <p:spPr>
          <a:xfrm>
            <a:off x="8254635" y="6325161"/>
            <a:ext cx="3937365" cy="457048"/>
          </a:xfrm>
          <a:prstGeom prst="rect">
            <a:avLst/>
          </a:prstGeom>
          <a:solidFill>
            <a:schemeClr val="bg1"/>
          </a:solidFill>
        </p:spPr>
        <p:txBody>
          <a:bodyPr wrap="square">
            <a:spAutoFit/>
          </a:bodyPr>
          <a:lstStyle/>
          <a:p>
            <a:r>
              <a:rPr lang="en-CA" sz="790" b="0" i="1" strike="noStrike" dirty="0">
                <a:solidFill>
                  <a:schemeClr val="tx1">
                    <a:lumMod val="75000"/>
                  </a:schemeClr>
                </a:solidFill>
                <a:effectLst/>
                <a:latin typeface="Roboto" panose="020F0502020204030204" pitchFamily="34" charset="0"/>
              </a:rPr>
              <a:t>© 2023 McMaster University. All rights reserved. This work is licensed under a Creative Commons Attribution-</a:t>
            </a:r>
            <a:r>
              <a:rPr lang="en-CA" sz="790" b="0" i="1" strike="noStrike" dirty="0" err="1">
                <a:solidFill>
                  <a:schemeClr val="tx1">
                    <a:lumMod val="75000"/>
                  </a:schemeClr>
                </a:solidFill>
                <a:effectLst/>
                <a:latin typeface="Roboto" panose="020F0502020204030204" pitchFamily="34" charset="0"/>
              </a:rPr>
              <a:t>NonCommercial</a:t>
            </a:r>
            <a:r>
              <a:rPr lang="en-CA" sz="790" b="0" i="1" strike="noStrike" dirty="0">
                <a:solidFill>
                  <a:schemeClr val="tx1">
                    <a:lumMod val="75000"/>
                  </a:schemeClr>
                </a:solidFill>
                <a:effectLst/>
                <a:latin typeface="Roboto" panose="020F0502020204030204" pitchFamily="34" charset="0"/>
              </a:rPr>
              <a:t>-</a:t>
            </a:r>
            <a:r>
              <a:rPr lang="en-CA" sz="790" b="0" i="1" strike="noStrike" dirty="0" err="1">
                <a:solidFill>
                  <a:schemeClr val="tx1">
                    <a:lumMod val="75000"/>
                  </a:schemeClr>
                </a:solidFill>
                <a:effectLst/>
                <a:latin typeface="Roboto" panose="020F0502020204030204" pitchFamily="34" charset="0"/>
              </a:rPr>
              <a:t>ShareAlike</a:t>
            </a:r>
            <a:r>
              <a:rPr lang="en-CA" sz="790" b="0" i="1" strike="noStrike" dirty="0">
                <a:solidFill>
                  <a:schemeClr val="tx1">
                    <a:lumMod val="75000"/>
                  </a:schemeClr>
                </a:solidFill>
                <a:effectLst/>
                <a:latin typeface="Roboto" panose="020F0502020204030204" pitchFamily="34" charset="0"/>
              </a:rPr>
              <a:t> 4.0 International License. </a:t>
            </a:r>
          </a:p>
          <a:p>
            <a:endParaRPr lang="en-US" sz="790" i="1" dirty="0">
              <a:solidFill>
                <a:schemeClr val="tx1">
                  <a:lumMod val="75000"/>
                </a:schemeClr>
              </a:solidFill>
            </a:endParaRPr>
          </a:p>
        </p:txBody>
      </p:sp>
    </p:spTree>
    <p:extLst>
      <p:ext uri="{BB962C8B-B14F-4D97-AF65-F5344CB8AC3E}">
        <p14:creationId xmlns:p14="http://schemas.microsoft.com/office/powerpoint/2010/main" val="2269957986"/>
      </p:ext>
    </p:extLst>
  </p:cSld>
  <p:clrMapOvr>
    <a:masterClrMapping/>
  </p:clrMapOvr>
</p:sld>
</file>

<file path=ppt/theme/theme1.xml><?xml version="1.0" encoding="utf-8"?>
<a:theme xmlns:a="http://schemas.openxmlformats.org/drawingml/2006/main" name="McMaster Brighter World Theme">
  <a:themeElements>
    <a:clrScheme name="Custom 6">
      <a:dk1>
        <a:srgbClr val="4C555C"/>
      </a:dk1>
      <a:lt1>
        <a:srgbClr val="FFFFFF"/>
      </a:lt1>
      <a:dk2>
        <a:srgbClr val="FFFFFF"/>
      </a:dk2>
      <a:lt2>
        <a:srgbClr val="FFFFFF"/>
      </a:lt2>
      <a:accent1>
        <a:srgbClr val="E8F6FA"/>
      </a:accent1>
      <a:accent2>
        <a:srgbClr val="40B5D3"/>
      </a:accent2>
      <a:accent3>
        <a:srgbClr val="40B5D3"/>
      </a:accent3>
      <a:accent4>
        <a:srgbClr val="D2D654"/>
      </a:accent4>
      <a:accent5>
        <a:srgbClr val="6FD3E3"/>
      </a:accent5>
      <a:accent6>
        <a:srgbClr val="A71930"/>
      </a:accent6>
      <a:hlink>
        <a:srgbClr val="E8F6FA"/>
      </a:hlink>
      <a:folHlink>
        <a:srgbClr val="E8F6F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32416</TotalTime>
  <Words>394</Words>
  <Application>Microsoft Macintosh PowerPoint</Application>
  <PresentationFormat>Widescreen</PresentationFormat>
  <Paragraphs>27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Courier New</vt:lpstr>
      <vt:lpstr>Roboto</vt:lpstr>
      <vt:lpstr>McMaster Brighter World Theme</vt:lpstr>
      <vt:lpstr>PowerPoint Presentation</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311</cp:revision>
  <cp:lastPrinted>2017-06-06T20:04:49Z</cp:lastPrinted>
  <dcterms:created xsi:type="dcterms:W3CDTF">2017-04-21T15:41:45Z</dcterms:created>
  <dcterms:modified xsi:type="dcterms:W3CDTF">2023-02-10T13:21:09Z</dcterms:modified>
</cp:coreProperties>
</file>