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45" r:id="rId4"/>
    <p:sldMasterId id="2147483709" r:id="rId5"/>
    <p:sldMasterId id="2147483728" r:id="rId6"/>
  </p:sldMasterIdLst>
  <p:notesMasterIdLst>
    <p:notesMasterId r:id="rId8"/>
  </p:notesMasterIdLst>
  <p:handoutMasterIdLst>
    <p:handoutMasterId r:id="rId9"/>
  </p:handoutMasterIdLst>
  <p:sldIdLst>
    <p:sldId id="1240" r:id="rId7"/>
  </p:sldIdLst>
  <p:sldSz cx="12192000" cy="6858000"/>
  <p:notesSz cx="6858000" cy="9144000"/>
  <p:defaultTextStyle>
    <a:defPPr>
      <a:defRPr lang="en-US"/>
    </a:defPPr>
    <a:lvl1pPr marL="0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8493001-9B46-2F77-9181-CEFB1675126B}" name="Holden, Sarah" initials="SH" userId="S::holdes2@mcmaster.ca::40bb78e9-b0fd-417b-80ec-5d80356bc1f3" providerId="AD"/>
  <p188:author id="{1731F4CA-DA41-DB33-0453-A5D342AEF581}" name="Moat, Kaelan" initials="MK" userId="S::moatka@mcmaster.ca::af547b69-aae8-4b3f-89b1-3f6fb8ca196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156"/>
    <a:srgbClr val="FF8AD8"/>
    <a:srgbClr val="254776"/>
    <a:srgbClr val="3F4349"/>
    <a:srgbClr val="FEC057"/>
    <a:srgbClr val="0000FF"/>
    <a:srgbClr val="4F81BD"/>
    <a:srgbClr val="71ADBF"/>
    <a:srgbClr val="6F8DC0"/>
    <a:srgbClr val="7088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831" autoAdjust="0"/>
    <p:restoredTop sz="95112" autoAdjust="0"/>
  </p:normalViewPr>
  <p:slideViewPr>
    <p:cSldViewPr snapToGrid="0" snapToObjects="1">
      <p:cViewPr varScale="1">
        <p:scale>
          <a:sx n="149" d="100"/>
          <a:sy n="149" d="100"/>
        </p:scale>
        <p:origin x="1584" y="176"/>
      </p:cViewPr>
      <p:guideLst>
        <p:guide orient="horz" pos="2137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40" d="100"/>
        <a:sy n="4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7" d="100"/>
          <a:sy n="97" d="100"/>
        </p:scale>
        <p:origin x="432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Relationship Id="rId14" Type="http://schemas.microsoft.com/office/2018/10/relationships/authors" Target="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6C36843-6E92-18F9-C6E3-0F1EA7D2B00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710F403-A516-FD08-82E4-A0C94895B84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D8FA58-161F-9646-9BA3-BA5FFDBC46BA}" type="datetimeFigureOut">
              <a:rPr lang="en-US" smtClean="0"/>
              <a:t>4/18/24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4D99D0-66B9-FCF4-279B-2B23395A8EE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252354-E4B4-8A0E-374D-E4A6D5CDEB8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C5D823-C553-644C-A13F-A34CE66B3F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802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ial" charset="0"/>
              </a:defRPr>
            </a:lvl1pPr>
          </a:lstStyle>
          <a:p>
            <a:fld id="{E9F3A7FF-300E-B84F-A2D0-CDCDE713DCB9}" type="datetimeFigureOut">
              <a:rPr lang="en-US" smtClean="0"/>
              <a:pPr/>
              <a:t>4/18/24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ial" charset="0"/>
              </a:defRPr>
            </a:lvl1pPr>
          </a:lstStyle>
          <a:p>
            <a:fld id="{7C11621C-3EA7-C342-A130-13C6D43C8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3479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1pPr>
    <a:lvl2pPr marL="609585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2pPr>
    <a:lvl3pPr marL="1219170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3pPr>
    <a:lvl4pPr marL="1828754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4pPr>
    <a:lvl5pPr marL="2438339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50158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microsoft.com/office/2007/relationships/hdphoto" Target="../media/hdphoto2.wdp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0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7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3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microsoft.com/office/2007/relationships/hdphoto" Target="../media/hdphoto3.wdp"/><Relationship Id="rId4" Type="http://schemas.openxmlformats.org/officeDocument/2006/relationships/image" Target="../media/image5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microsoft.com/office/2007/relationships/hdphoto" Target="../media/hdphoto6.wdp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microsoft.com/office/2007/relationships/hdphoto" Target="../media/hdphoto5.wdp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microsoft.com/office/2007/relationships/hdphoto" Target="../media/hdphoto8.wdp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microsoft.com/office/2007/relationships/hdphoto" Target="../media/hdphoto7.wdp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B22488F-ED79-B934-CCD3-F5D2642CE6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204356" cy="625090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37E8561-C6EE-B1C0-3268-5A8F79F83A8C}"/>
              </a:ext>
            </a:extLst>
          </p:cNvPr>
          <p:cNvSpPr/>
          <p:nvPr userDrawn="1"/>
        </p:nvSpPr>
        <p:spPr>
          <a:xfrm>
            <a:off x="1401098" y="1716120"/>
            <a:ext cx="10521142" cy="1323437"/>
          </a:xfrm>
          <a:prstGeom prst="rect">
            <a:avLst/>
          </a:prstGeom>
          <a:gradFill>
            <a:gsLst>
              <a:gs pos="53000">
                <a:srgbClr val="FBFDFE"/>
              </a:gs>
              <a:gs pos="53000">
                <a:srgbClr val="FFFFFF"/>
              </a:gs>
              <a:gs pos="0">
                <a:srgbClr val="FFFFFF">
                  <a:alpha val="0"/>
                </a:srgbClr>
              </a:gs>
              <a:gs pos="27984">
                <a:srgbClr val="FDFEFE"/>
              </a:gs>
              <a:gs pos="78004">
                <a:srgbClr val="FDFEFF"/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 w="25400" cap="flat">
            <a:noFill/>
            <a:prstDash val="solid"/>
            <a:round/>
          </a:ln>
          <a:effectLst/>
          <a:sp3d/>
        </p:spPr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 panose="020B0604020202020204" pitchFamily="34" charset="0"/>
              <a:sym typeface="Arial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6219065-E207-CAC6-2C50-3CCBBE5263C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1311" y="1177836"/>
            <a:ext cx="2259445" cy="2259445"/>
          </a:xfrm>
          <a:prstGeom prst="ellipse">
            <a:avLst/>
          </a:prstGeom>
          <a:effectLst>
            <a:outerShdw blurRad="227682" dist="68435" dir="2880000" algn="tl" rotWithShape="0">
              <a:prstClr val="black">
                <a:alpha val="14109"/>
              </a:prstClr>
            </a:outerShdw>
          </a:effectLst>
        </p:spPr>
      </p:pic>
      <p:sp>
        <p:nvSpPr>
          <p:cNvPr id="2" name="URL">
            <a:extLst>
              <a:ext uri="{FF2B5EF4-FFF2-40B4-BE49-F238E27FC236}">
                <a16:creationId xmlns:a16="http://schemas.microsoft.com/office/drawing/2014/main" id="{5DD474C5-7B53-6802-FD59-FDB9BA2EE5EF}"/>
              </a:ext>
            </a:extLst>
          </p:cNvPr>
          <p:cNvSpPr txBox="1"/>
          <p:nvPr userDrawn="1"/>
        </p:nvSpPr>
        <p:spPr>
          <a:xfrm>
            <a:off x="0" y="6435082"/>
            <a:ext cx="9809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ohtrise.org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91749B3-4861-2AD8-D127-2C3917711BA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2771" y="215797"/>
            <a:ext cx="2124660" cy="745379"/>
          </a:xfrm>
          <a:prstGeom prst="rect">
            <a:avLst/>
          </a:prstGeom>
        </p:spPr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974A7A7C-5CC1-601E-FA89-0B292C3B5A8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95700" y="1716088"/>
            <a:ext cx="6618288" cy="132343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spcAft>
                <a:spcPts val="0"/>
              </a:spcAft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RISE Presentation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4C5F52E4-DFD8-11DD-7B12-547580706F7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95700" y="3331984"/>
            <a:ext cx="6618288" cy="5619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600"/>
            </a:lvl1pPr>
          </a:lstStyle>
          <a:p>
            <a:pPr lvl="0"/>
            <a:r>
              <a:rPr lang="en-US" dirty="0"/>
              <a:t>1 January 2023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BD2C3DCD-1095-6354-7F40-90A55AD741E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95363" y="4186387"/>
            <a:ext cx="7818962" cy="17713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spcAft>
                <a:spcPts val="0"/>
              </a:spcAft>
              <a:buNone/>
              <a:defRPr sz="1200"/>
            </a:lvl1pPr>
          </a:lstStyle>
          <a:p>
            <a:pPr lvl="0"/>
            <a:r>
              <a:rPr lang="en-US" dirty="0"/>
              <a:t>John N. Lavis, MD PhD</a:t>
            </a:r>
          </a:p>
          <a:p>
            <a:pPr lvl="0"/>
            <a:r>
              <a:rPr lang="en-US" dirty="0"/>
              <a:t>Co-lead, COVID-19 Evidence Network to support Decision-making (COVID-END)</a:t>
            </a:r>
          </a:p>
          <a:p>
            <a:pPr lvl="0"/>
            <a:r>
              <a:rPr lang="en-US" dirty="0"/>
              <a:t>Co-lead, Global Commission on Evidence to Address Societal Challenges</a:t>
            </a:r>
          </a:p>
          <a:p>
            <a:pPr lvl="0"/>
            <a:r>
              <a:rPr lang="en-US" dirty="0"/>
              <a:t>Tier 1 Canada Research Chair in Evidence-Support Systems</a:t>
            </a:r>
          </a:p>
          <a:p>
            <a:pPr lvl="0"/>
            <a:r>
              <a:rPr lang="en-US" dirty="0"/>
              <a:t>Director, McMaster Health Forum</a:t>
            </a:r>
          </a:p>
          <a:p>
            <a:pPr lvl="0"/>
            <a:r>
              <a:rPr lang="en-US" dirty="0"/>
              <a:t>Director, WHO Collaborating Center for Evidence-Informed Policy </a:t>
            </a:r>
          </a:p>
          <a:p>
            <a:pPr lvl="0"/>
            <a:r>
              <a:rPr lang="en-US" dirty="0"/>
              <a:t>Professor, Department of Health-Research Methods, Evidence and Impact, McMaster University</a:t>
            </a:r>
          </a:p>
          <a:p>
            <a:pPr lvl="0"/>
            <a:r>
              <a:rPr lang="en-US" dirty="0"/>
              <a:t>Adjunct Visiting Professor, Africa Centre for Evidence, University of Johannesburg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D46458F-14F0-EEF7-5752-137247C825F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881" y="6335488"/>
            <a:ext cx="2151952" cy="476188"/>
          </a:xfrm>
          <a:prstGeom prst="rect">
            <a:avLst/>
          </a:prstGeom>
          <a:noFill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873A38D-4A3F-63FD-C3A5-FF90CA7074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4441" y="6243141"/>
            <a:ext cx="2951062" cy="628504"/>
          </a:xfrm>
          <a:prstGeom prst="rect">
            <a:avLst/>
          </a:prstGeom>
          <a:noFill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657D110-0ED4-765C-6ABC-C7DCE96F8DD6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2154" y="6375257"/>
            <a:ext cx="1433240" cy="43641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96599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(al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628BEB2-453D-8695-9785-227882449B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alphaModFix amt="1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277831"/>
          </a:xfrm>
          <a:prstGeom prst="rect">
            <a:avLst/>
          </a:prstGeom>
        </p:spPr>
      </p:pic>
      <p:sp>
        <p:nvSpPr>
          <p:cNvPr id="2" name="Title Placeholder" descr="Master title"/>
          <p:cNvSpPr>
            <a:spLocks noGrp="1"/>
          </p:cNvSpPr>
          <p:nvPr>
            <p:ph type="ctrTitle"/>
          </p:nvPr>
        </p:nvSpPr>
        <p:spPr>
          <a:xfrm>
            <a:off x="2715491" y="1238602"/>
            <a:ext cx="6862619" cy="206237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Placeholder" descr="Master subtitle"/>
          <p:cNvSpPr>
            <a:spLocks noGrp="1"/>
          </p:cNvSpPr>
          <p:nvPr>
            <p:ph type="subTitle" idx="1"/>
          </p:nvPr>
        </p:nvSpPr>
        <p:spPr>
          <a:xfrm>
            <a:off x="4110182" y="3300976"/>
            <a:ext cx="4073237" cy="91162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Meeting Information" descr="Meering or Audience Data">
            <a:extLst>
              <a:ext uri="{FF2B5EF4-FFF2-40B4-BE49-F238E27FC236}">
                <a16:creationId xmlns:a16="http://schemas.microsoft.com/office/drawing/2014/main" id="{E4830579-3FC9-4C47-AF4E-DC02A16FCB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56005" y="4212601"/>
            <a:ext cx="4181593" cy="911617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67">
                <a:solidFill>
                  <a:schemeClr val="tx1"/>
                </a:solidFill>
              </a:defRPr>
            </a:lvl1pPr>
            <a:lvl2pPr marL="457189" indent="0">
              <a:buNone/>
              <a:defRPr sz="1467"/>
            </a:lvl2pPr>
            <a:lvl3pPr marL="914377" indent="0">
              <a:buNone/>
              <a:defRPr sz="1467"/>
            </a:lvl3pPr>
            <a:lvl4pPr marL="1371566" indent="0">
              <a:buNone/>
              <a:defRPr sz="1467"/>
            </a:lvl4pPr>
            <a:lvl5pPr marL="1828754" indent="0">
              <a:buNone/>
              <a:defRPr sz="1467"/>
            </a:lvl5pPr>
          </a:lstStyle>
          <a:p>
            <a:pPr lvl="0"/>
            <a:r>
              <a:rPr lang="en-US" dirty="0"/>
              <a:t>Meeting or Audience Date</a:t>
            </a:r>
          </a:p>
        </p:txBody>
      </p:sp>
      <p:sp>
        <p:nvSpPr>
          <p:cNvPr id="10" name="URL">
            <a:extLst>
              <a:ext uri="{FF2B5EF4-FFF2-40B4-BE49-F238E27FC236}">
                <a16:creationId xmlns:a16="http://schemas.microsoft.com/office/drawing/2014/main" id="{5A1648F3-C5F0-D552-C94A-3B8A51FC8B18}"/>
              </a:ext>
            </a:extLst>
          </p:cNvPr>
          <p:cNvSpPr txBox="1"/>
          <p:nvPr userDrawn="1"/>
        </p:nvSpPr>
        <p:spPr>
          <a:xfrm>
            <a:off x="251796" y="6398528"/>
            <a:ext cx="49095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4A2E00-BD19-1326-A1CB-C5E8646FDB5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796" y="310697"/>
            <a:ext cx="3564276" cy="754180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DA36BB0-25FA-2CD9-8188-C71AA872B212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0687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Placeholder" descr="Slide sub title">
            <a:extLst>
              <a:ext uri="{FF2B5EF4-FFF2-40B4-BE49-F238E27FC236}">
                <a16:creationId xmlns:a16="http://schemas.microsoft.com/office/drawing/2014/main" id="{E4697456-D8E5-5447-AB08-1193E92AD3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Content Placeholder" descr="Slide content"/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25" name="Slide Number" descr="Page Number">
            <a:extLst>
              <a:ext uri="{FF2B5EF4-FFF2-40B4-BE49-F238E27FC236}">
                <a16:creationId xmlns:a16="http://schemas.microsoft.com/office/drawing/2014/main" id="{32CDFFE4-B421-DE6A-10D1-3800C8ADE0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BA99E1-5321-BEF2-CBBE-7F622E8667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2783A4F7-F459-E4B5-6A3C-3ABC5E9C0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URL">
            <a:extLst>
              <a:ext uri="{FF2B5EF4-FFF2-40B4-BE49-F238E27FC236}">
                <a16:creationId xmlns:a16="http://schemas.microsoft.com/office/drawing/2014/main" id="{7BC9814F-2B2B-56AC-B008-E2947FFCE469}"/>
              </a:ext>
            </a:extLst>
          </p:cNvPr>
          <p:cNvSpPr txBox="1"/>
          <p:nvPr userDrawn="1"/>
        </p:nvSpPr>
        <p:spPr>
          <a:xfrm>
            <a:off x="10582656" y="6400461"/>
            <a:ext cx="1513550" cy="287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9BA23B9-6BA8-BC9B-504F-A64110B5FD1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595" y="6353621"/>
            <a:ext cx="1871412" cy="395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3382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Header-footer-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2483A058-C543-4FF7-B0D9-66BDA37DDD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8BD8175-D3D6-EC34-DF56-7B09040CB1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2" name="URL">
            <a:extLst>
              <a:ext uri="{FF2B5EF4-FFF2-40B4-BE49-F238E27FC236}">
                <a16:creationId xmlns:a16="http://schemas.microsoft.com/office/drawing/2014/main" id="{7E64A0CE-8235-C942-5F58-32FD35195786}"/>
              </a:ext>
            </a:extLst>
          </p:cNvPr>
          <p:cNvSpPr txBox="1"/>
          <p:nvPr userDrawn="1"/>
        </p:nvSpPr>
        <p:spPr>
          <a:xfrm>
            <a:off x="10582656" y="6400461"/>
            <a:ext cx="1513550" cy="287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4A43234-FF35-9A39-9786-8DA5DB9C4B7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594" y="6353621"/>
            <a:ext cx="1871414" cy="395980"/>
          </a:xfrm>
          <a:prstGeom prst="rect">
            <a:avLst/>
          </a:prstGeom>
        </p:spPr>
      </p:pic>
      <p:sp>
        <p:nvSpPr>
          <p:cNvPr id="4" name="Title Placeholder" descr="Master Title">
            <a:extLst>
              <a:ext uri="{FF2B5EF4-FFF2-40B4-BE49-F238E27FC236}">
                <a16:creationId xmlns:a16="http://schemas.microsoft.com/office/drawing/2014/main" id="{C3DC5980-3B31-9044-CB61-B52C99F998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793880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Header-without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8BD8175-D3D6-EC34-DF56-7B09040CB1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4" name="Title Placeholder" descr="Master Title">
            <a:extLst>
              <a:ext uri="{FF2B5EF4-FFF2-40B4-BE49-F238E27FC236}">
                <a16:creationId xmlns:a16="http://schemas.microsoft.com/office/drawing/2014/main" id="{7E47BCBB-C979-AAEF-8CFB-6D98E2AB56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Slide Number" descr="Page Number">
            <a:extLst>
              <a:ext uri="{FF2B5EF4-FFF2-40B4-BE49-F238E27FC236}">
                <a16:creationId xmlns:a16="http://schemas.microsoft.com/office/drawing/2014/main" id="{683835C5-088B-D24B-EC0E-5EBDBC2236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38542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" descr="Master Title">
            <a:extLst>
              <a:ext uri="{FF2B5EF4-FFF2-40B4-BE49-F238E27FC236}">
                <a16:creationId xmlns:a16="http://schemas.microsoft.com/office/drawing/2014/main" id="{8E7A08A2-848D-425B-2D11-8A939C1A90B3}"/>
              </a:ext>
            </a:extLst>
          </p:cNvPr>
          <p:cNvSpPr txBox="1">
            <a:spLocks/>
          </p:cNvSpPr>
          <p:nvPr userDrawn="1"/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kern="1200">
                <a:solidFill>
                  <a:schemeClr val="tx1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Slide Number" descr="Page Number">
            <a:extLst>
              <a:ext uri="{FF2B5EF4-FFF2-40B4-BE49-F238E27FC236}">
                <a16:creationId xmlns:a16="http://schemas.microsoft.com/office/drawing/2014/main" id="{35E8E7E2-91DA-3F19-26DA-4E73108B24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25500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Append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628BEB2-453D-8695-9785-227882449B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277831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DA36BB0-25FA-2CD9-8188-C71AA872B212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URL">
            <a:extLst>
              <a:ext uri="{FF2B5EF4-FFF2-40B4-BE49-F238E27FC236}">
                <a16:creationId xmlns:a16="http://schemas.microsoft.com/office/drawing/2014/main" id="{D0D556E1-F919-FA9B-0E71-A85B712D5F65}"/>
              </a:ext>
            </a:extLst>
          </p:cNvPr>
          <p:cNvSpPr txBox="1"/>
          <p:nvPr userDrawn="1"/>
        </p:nvSpPr>
        <p:spPr>
          <a:xfrm>
            <a:off x="9596846" y="6467565"/>
            <a:ext cx="2499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BE3030-559B-1566-736C-0056B5D2577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594" y="6353621"/>
            <a:ext cx="1871414" cy="395980"/>
          </a:xfrm>
          <a:prstGeom prst="rect">
            <a:avLst/>
          </a:prstGeom>
        </p:spPr>
      </p:pic>
      <p:sp>
        <p:nvSpPr>
          <p:cNvPr id="9" name="Title Placeholder" descr="Master title">
            <a:extLst>
              <a:ext uri="{FF2B5EF4-FFF2-40B4-BE49-F238E27FC236}">
                <a16:creationId xmlns:a16="http://schemas.microsoft.com/office/drawing/2014/main" id="{20579A28-4EAE-F152-76D6-22D90E997BF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15491" y="1238602"/>
            <a:ext cx="6862619" cy="206237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Appendix</a:t>
            </a:r>
          </a:p>
        </p:txBody>
      </p:sp>
      <p:pic>
        <p:nvPicPr>
          <p:cNvPr id="22" name="Picture 21" descr="A person writing on a whiteboard&#10;&#10;Description automatically generated">
            <a:extLst>
              <a:ext uri="{FF2B5EF4-FFF2-40B4-BE49-F238E27FC236}">
                <a16:creationId xmlns:a16="http://schemas.microsoft.com/office/drawing/2014/main" id="{97E1BFA6-07D9-C783-C6EB-727A713C6D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" y="0"/>
            <a:ext cx="4172314" cy="431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4119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blur, blurry&#10;&#10;Description automatically generated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508AC5A7-CE1D-1B83-E287-3CF1EB9791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223195"/>
          </a:xfrm>
          <a:prstGeom prst="rect">
            <a:avLst/>
          </a:prstGeom>
        </p:spPr>
      </p:pic>
      <p:pic>
        <p:nvPicPr>
          <p:cNvPr id="9" name="Picture 8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8D0C2E2-5D81-CE5F-219E-22C224152F8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37E8561-C6EE-B1C0-3268-5A8F79F83A8C}"/>
              </a:ext>
            </a:extLst>
          </p:cNvPr>
          <p:cNvSpPr/>
          <p:nvPr userDrawn="1"/>
        </p:nvSpPr>
        <p:spPr>
          <a:xfrm>
            <a:off x="1401098" y="1716120"/>
            <a:ext cx="10521142" cy="1323437"/>
          </a:xfrm>
          <a:prstGeom prst="rect">
            <a:avLst/>
          </a:prstGeom>
          <a:gradFill>
            <a:gsLst>
              <a:gs pos="53000">
                <a:srgbClr val="FBFDFE"/>
              </a:gs>
              <a:gs pos="53000">
                <a:srgbClr val="FFFFFF"/>
              </a:gs>
              <a:gs pos="0">
                <a:srgbClr val="FFFFFF">
                  <a:alpha val="0"/>
                </a:srgbClr>
              </a:gs>
              <a:gs pos="27984">
                <a:srgbClr val="FDFEFE"/>
              </a:gs>
              <a:gs pos="78004">
                <a:srgbClr val="FDFEFF"/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 w="25400" cap="flat">
            <a:noFill/>
            <a:prstDash val="solid"/>
            <a:round/>
          </a:ln>
          <a:effectLst/>
          <a:sp3d/>
        </p:spPr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0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cs typeface="Arial" panose="020B0604020202020204" pitchFamily="34" charset="0"/>
              <a:sym typeface="Arial"/>
            </a:endParaRPr>
          </a:p>
        </p:txBody>
      </p:sp>
      <p:pic>
        <p:nvPicPr>
          <p:cNvPr id="14" name="Picture 13" descr="gcesc-globe.png">
            <a:extLst>
              <a:ext uri="{FF2B5EF4-FFF2-40B4-BE49-F238E27FC236}">
                <a16:creationId xmlns:a16="http://schemas.microsoft.com/office/drawing/2014/main" id="{66219065-E207-CAC6-2C50-3CCBBE5263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1311" y="1177836"/>
            <a:ext cx="2259445" cy="2259445"/>
          </a:xfrm>
          <a:prstGeom prst="ellipse">
            <a:avLst/>
          </a:prstGeom>
          <a:effectLst>
            <a:outerShdw blurRad="227682" dist="68435" dir="2880000" algn="tl" rotWithShape="0">
              <a:prstClr val="black">
                <a:alpha val="14109"/>
              </a:prstClr>
            </a:outerShdw>
          </a:effectLst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6C9DCD-CFF9-6CCE-7C01-AC4A3509923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30588" y="1716088"/>
            <a:ext cx="6034087" cy="13239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GCESC Presentation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B57CBAB7-E89F-8E12-E94A-FE7351253E8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13125" y="3138488"/>
            <a:ext cx="6211888" cy="812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6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1 January 2023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FF8793AB-F07F-794D-AC9A-4BB10009D7B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59940" y="4139243"/>
            <a:ext cx="7318257" cy="1933575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John N. Lavis, MD PhD</a:t>
            </a:r>
            <a:endParaRPr lang="en-US" sz="800" dirty="0"/>
          </a:p>
          <a:p>
            <a:r>
              <a:rPr lang="en-US" dirty="0"/>
              <a:t>Co-lead, COVID-19 Evidence Network to support Decision-making (COVID-END)</a:t>
            </a:r>
          </a:p>
          <a:p>
            <a:r>
              <a:rPr lang="en-US" dirty="0"/>
              <a:t>Co-lead, Global Commission on Evidence to Address Societal Challenges</a:t>
            </a:r>
          </a:p>
          <a:p>
            <a:r>
              <a:rPr lang="en-US" dirty="0"/>
              <a:t>Tier 1 Canada Research Chair in Evidence-Support Systems</a:t>
            </a:r>
          </a:p>
          <a:p>
            <a:r>
              <a:rPr lang="en-US" dirty="0"/>
              <a:t>Director, McMaster Health Forum</a:t>
            </a:r>
          </a:p>
          <a:p>
            <a:r>
              <a:rPr lang="en-US" dirty="0"/>
              <a:t>Director, WHO Collaborating Center for Evidence-Informed Policy </a:t>
            </a:r>
          </a:p>
          <a:p>
            <a:r>
              <a:rPr lang="en-US" dirty="0"/>
              <a:t>Professor, Department of Health-Research Methods, Evidence and Impact, McMaster University</a:t>
            </a:r>
          </a:p>
          <a:p>
            <a:r>
              <a:rPr lang="en-US" dirty="0"/>
              <a:t>Adjunct Visiting Professor, Africa Centre for Evidence, University of Johannesburg</a:t>
            </a:r>
          </a:p>
        </p:txBody>
      </p:sp>
      <p:sp>
        <p:nvSpPr>
          <p:cNvPr id="2" name="URL">
            <a:extLst>
              <a:ext uri="{FF2B5EF4-FFF2-40B4-BE49-F238E27FC236}">
                <a16:creationId xmlns:a16="http://schemas.microsoft.com/office/drawing/2014/main" id="{6D6452D1-5264-126C-7D32-5D7065B529D1}"/>
              </a:ext>
            </a:extLst>
          </p:cNvPr>
          <p:cNvSpPr txBox="1"/>
          <p:nvPr userDrawn="1"/>
        </p:nvSpPr>
        <p:spPr>
          <a:xfrm>
            <a:off x="-1" y="6435082"/>
            <a:ext cx="19119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4117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(al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blur, blurry&#10;&#10;Description automatically generated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508AC5A7-CE1D-1B83-E287-3CF1EB9791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223195"/>
          </a:xfrm>
          <a:prstGeom prst="rect">
            <a:avLst/>
          </a:prstGeom>
        </p:spPr>
      </p:pic>
      <p:sp>
        <p:nvSpPr>
          <p:cNvPr id="2" name="Title Placeholder" descr="Master title"/>
          <p:cNvSpPr>
            <a:spLocks noGrp="1"/>
          </p:cNvSpPr>
          <p:nvPr>
            <p:ph type="ctrTitle"/>
          </p:nvPr>
        </p:nvSpPr>
        <p:spPr>
          <a:xfrm>
            <a:off x="2715491" y="634805"/>
            <a:ext cx="6862619" cy="2666171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rgbClr val="25477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Placeholder" descr="Master subtitle"/>
          <p:cNvSpPr>
            <a:spLocks noGrp="1"/>
          </p:cNvSpPr>
          <p:nvPr>
            <p:ph type="subTitle" idx="1"/>
          </p:nvPr>
        </p:nvSpPr>
        <p:spPr>
          <a:xfrm>
            <a:off x="4110182" y="3300976"/>
            <a:ext cx="4073237" cy="91162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Meeting Information" descr="Meering or Audience Data">
            <a:extLst>
              <a:ext uri="{FF2B5EF4-FFF2-40B4-BE49-F238E27FC236}">
                <a16:creationId xmlns:a16="http://schemas.microsoft.com/office/drawing/2014/main" id="{E4830579-3FC9-4C47-AF4E-DC02A16FCB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56005" y="4212601"/>
            <a:ext cx="4181593" cy="911617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67">
                <a:solidFill>
                  <a:srgbClr val="464F55"/>
                </a:solidFill>
              </a:defRPr>
            </a:lvl1pPr>
            <a:lvl2pPr marL="457189" indent="0">
              <a:buNone/>
              <a:defRPr sz="1467"/>
            </a:lvl2pPr>
            <a:lvl3pPr marL="914377" indent="0">
              <a:buNone/>
              <a:defRPr sz="1467"/>
            </a:lvl3pPr>
            <a:lvl4pPr marL="1371566" indent="0">
              <a:buNone/>
              <a:defRPr sz="1467"/>
            </a:lvl4pPr>
            <a:lvl5pPr marL="1828754" indent="0">
              <a:buNone/>
              <a:defRPr sz="1467"/>
            </a:lvl5pPr>
          </a:lstStyle>
          <a:p>
            <a:pPr lvl="0"/>
            <a:r>
              <a:rPr lang="en-US" dirty="0"/>
              <a:t>Meeting or Audience Date</a:t>
            </a:r>
          </a:p>
        </p:txBody>
      </p:sp>
      <p:sp>
        <p:nvSpPr>
          <p:cNvPr id="8" name="Slide Number" descr="Page Number">
            <a:extLst>
              <a:ext uri="{FF2B5EF4-FFF2-40B4-BE49-F238E27FC236}">
                <a16:creationId xmlns:a16="http://schemas.microsoft.com/office/drawing/2014/main" id="{EE66D232-CA20-FDCA-F279-F1103BF3DE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8D0C2E2-5D81-CE5F-219E-22C224152F8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  <p:sp>
        <p:nvSpPr>
          <p:cNvPr id="15" name="URL">
            <a:extLst>
              <a:ext uri="{FF2B5EF4-FFF2-40B4-BE49-F238E27FC236}">
                <a16:creationId xmlns:a16="http://schemas.microsoft.com/office/drawing/2014/main" id="{D423F356-3CAD-4790-4B3C-4DEC22E863B3}"/>
              </a:ext>
            </a:extLst>
          </p:cNvPr>
          <p:cNvSpPr txBox="1"/>
          <p:nvPr userDrawn="1"/>
        </p:nvSpPr>
        <p:spPr>
          <a:xfrm>
            <a:off x="272213" y="6272998"/>
            <a:ext cx="3339700" cy="559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evidencecommission@mcmaster.ca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www.evidencecommission.org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@evidencecomm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0C6A2A0-EDAD-6880-A48E-A580FDFC71C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848" y="6334533"/>
            <a:ext cx="122703" cy="12270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63C6D4E-DC46-B119-61C4-E059674F182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38" y="6654903"/>
            <a:ext cx="126293" cy="12629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2E5E7FC-D5F8-3F4B-39B3-4407C5AE5E7C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38" y="6499691"/>
            <a:ext cx="126293" cy="12629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D168D605-F019-C301-E857-9C75DB78D142}"/>
              </a:ext>
            </a:extLst>
          </p:cNvPr>
          <p:cNvSpPr txBox="1"/>
          <p:nvPr userDrawn="1"/>
        </p:nvSpPr>
        <p:spPr>
          <a:xfrm>
            <a:off x="8412713" y="6296106"/>
            <a:ext cx="3630484" cy="53860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 © McMaster Health Forum on behalf McMaster University</a:t>
            </a:r>
          </a:p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Share freely, give credit, adapt with permission. This work is licensed under</a:t>
            </a:r>
          </a:p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a Creative Commons Attribution-NoDerivatives 4.0 International License.</a:t>
            </a:r>
          </a:p>
        </p:txBody>
      </p:sp>
    </p:spTree>
    <p:extLst>
      <p:ext uri="{BB962C8B-B14F-4D97-AF65-F5344CB8AC3E}">
        <p14:creationId xmlns:p14="http://schemas.microsoft.com/office/powerpoint/2010/main" val="36137857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Subtitle Placeholder" descr="Slide sub title">
            <a:extLst>
              <a:ext uri="{FF2B5EF4-FFF2-40B4-BE49-F238E27FC236}">
                <a16:creationId xmlns:a16="http://schemas.microsoft.com/office/drawing/2014/main" id="{89E75F5F-1E99-A891-7F53-4186BF26D25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5" name="Content Placeholder" descr="Slide content">
            <a:extLst>
              <a:ext uri="{FF2B5EF4-FFF2-40B4-BE49-F238E27FC236}">
                <a16:creationId xmlns:a16="http://schemas.microsoft.com/office/drawing/2014/main" id="{087FE1EE-64BB-F4FA-27BD-CCFC3312C74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pic>
        <p:nvPicPr>
          <p:cNvPr id="2" name="Picture 1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09DDFA9E-C9A3-A775-13C8-14872D9AB7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859" y="6325931"/>
            <a:ext cx="1282268" cy="418633"/>
          </a:xfrm>
          <a:prstGeom prst="rect">
            <a:avLst/>
          </a:prstGeom>
        </p:spPr>
      </p:pic>
      <p:sp>
        <p:nvSpPr>
          <p:cNvPr id="8" name="URL">
            <a:extLst>
              <a:ext uri="{FF2B5EF4-FFF2-40B4-BE49-F238E27FC236}">
                <a16:creationId xmlns:a16="http://schemas.microsoft.com/office/drawing/2014/main" id="{18D13540-C40C-65CA-8E48-EC1104D2E860}"/>
              </a:ext>
            </a:extLst>
          </p:cNvPr>
          <p:cNvSpPr txBox="1"/>
          <p:nvPr userDrawn="1"/>
        </p:nvSpPr>
        <p:spPr>
          <a:xfrm>
            <a:off x="10215154" y="6467565"/>
            <a:ext cx="1881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60080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 (alt foo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E9353E2E-99A4-592F-60C3-5088FF465CD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  <p:sp>
        <p:nvSpPr>
          <p:cNvPr id="4" name="Subtitle Placeholder" descr="Slide sub title">
            <a:extLst>
              <a:ext uri="{FF2B5EF4-FFF2-40B4-BE49-F238E27FC236}">
                <a16:creationId xmlns:a16="http://schemas.microsoft.com/office/drawing/2014/main" id="{89E75F5F-1E99-A891-7F53-4186BF26D25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5" name="Content Placeholder" descr="Slide content">
            <a:extLst>
              <a:ext uri="{FF2B5EF4-FFF2-40B4-BE49-F238E27FC236}">
                <a16:creationId xmlns:a16="http://schemas.microsoft.com/office/drawing/2014/main" id="{087FE1EE-64BB-F4FA-27BD-CCFC3312C74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8" name="URL">
            <a:extLst>
              <a:ext uri="{FF2B5EF4-FFF2-40B4-BE49-F238E27FC236}">
                <a16:creationId xmlns:a16="http://schemas.microsoft.com/office/drawing/2014/main" id="{5F44A335-855D-4EBC-B9C4-E4663F5E509A}"/>
              </a:ext>
            </a:extLst>
          </p:cNvPr>
          <p:cNvSpPr txBox="1"/>
          <p:nvPr userDrawn="1"/>
        </p:nvSpPr>
        <p:spPr>
          <a:xfrm>
            <a:off x="272209" y="6272995"/>
            <a:ext cx="3339700" cy="559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evidencecommission@mcmaster.ca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www.evidencecommission.org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@evidencecomm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483B06B-AE3B-FDC0-26F6-26C7DFA38D6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844" y="6334530"/>
            <a:ext cx="122703" cy="12270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1503B82-8AF3-6719-F40B-88F188CBE58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34" y="6654900"/>
            <a:ext cx="126293" cy="12629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5E9040A-444C-CE7D-30CF-F4F8EE343F13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34" y="6499688"/>
            <a:ext cx="126293" cy="12629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1DB8557-FA76-50AD-E0F0-6159D3E9041A}"/>
              </a:ext>
            </a:extLst>
          </p:cNvPr>
          <p:cNvSpPr txBox="1"/>
          <p:nvPr userDrawn="1"/>
        </p:nvSpPr>
        <p:spPr>
          <a:xfrm>
            <a:off x="8412709" y="6296103"/>
            <a:ext cx="3630484" cy="53860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 © McMaster Health Forum on behalf McMaster University</a:t>
            </a:r>
          </a:p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Share freely, give credit, adapt with permission. This work is licensed under</a:t>
            </a:r>
          </a:p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a Creative Commons Attribution-NoDerivatives 4.0 International License.</a:t>
            </a:r>
          </a:p>
        </p:txBody>
      </p:sp>
    </p:spTree>
    <p:extLst>
      <p:ext uri="{BB962C8B-B14F-4D97-AF65-F5344CB8AC3E}">
        <p14:creationId xmlns:p14="http://schemas.microsoft.com/office/powerpoint/2010/main" val="2004404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(al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08AC5A7-CE1D-1B83-E287-3CF1EB9791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204356" cy="6223195"/>
          </a:xfrm>
          <a:prstGeom prst="rect">
            <a:avLst/>
          </a:prstGeom>
        </p:spPr>
      </p:pic>
      <p:sp>
        <p:nvSpPr>
          <p:cNvPr id="2" name="Title Placeholder" descr="Master title"/>
          <p:cNvSpPr>
            <a:spLocks noGrp="1"/>
          </p:cNvSpPr>
          <p:nvPr>
            <p:ph type="ctrTitle"/>
          </p:nvPr>
        </p:nvSpPr>
        <p:spPr>
          <a:xfrm>
            <a:off x="2715491" y="634805"/>
            <a:ext cx="6862619" cy="2666171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Placeholder" descr="Master subtitle"/>
          <p:cNvSpPr>
            <a:spLocks noGrp="1"/>
          </p:cNvSpPr>
          <p:nvPr>
            <p:ph type="subTitle" idx="1"/>
          </p:nvPr>
        </p:nvSpPr>
        <p:spPr>
          <a:xfrm>
            <a:off x="4110182" y="3300976"/>
            <a:ext cx="4073237" cy="9116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Meeting Information" descr="Meering or Audience Data">
            <a:extLst>
              <a:ext uri="{FF2B5EF4-FFF2-40B4-BE49-F238E27FC236}">
                <a16:creationId xmlns:a16="http://schemas.microsoft.com/office/drawing/2014/main" id="{E4830579-3FC9-4C47-AF4E-DC02A16FCB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56005" y="4212601"/>
            <a:ext cx="4181593" cy="911617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>
              <a:buNone/>
              <a:defRPr sz="1467">
                <a:solidFill>
                  <a:schemeClr val="tx1"/>
                </a:solidFill>
              </a:defRPr>
            </a:lvl1pPr>
            <a:lvl2pPr marL="457189" indent="0">
              <a:buNone/>
              <a:defRPr sz="1467"/>
            </a:lvl2pPr>
            <a:lvl3pPr marL="914377" indent="0">
              <a:buNone/>
              <a:defRPr sz="1467"/>
            </a:lvl3pPr>
            <a:lvl4pPr marL="1371566" indent="0">
              <a:buNone/>
              <a:defRPr sz="1467"/>
            </a:lvl4pPr>
            <a:lvl5pPr marL="1828754" indent="0">
              <a:buNone/>
              <a:defRPr sz="1467"/>
            </a:lvl5pPr>
          </a:lstStyle>
          <a:p>
            <a:pPr lvl="0"/>
            <a:r>
              <a:rPr lang="en-US" dirty="0"/>
              <a:t>Meeting or Audience Date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4043C7E-BFE3-1C4D-4FCF-80E2651BA6F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8036" y="292661"/>
            <a:ext cx="2590676" cy="90886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68BA07C-E8CC-2770-CD11-614C8642FAA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881" y="6335488"/>
            <a:ext cx="2151952" cy="476188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B709C16-38AD-F122-8440-D24E8DD31FD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4441" y="6243141"/>
            <a:ext cx="2951062" cy="628504"/>
          </a:xfrm>
          <a:prstGeom prst="rect">
            <a:avLst/>
          </a:prstGeom>
          <a:noFill/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0985552-FD67-CCED-EEFE-95A7E3B6FDDD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2154" y="6375257"/>
            <a:ext cx="1433240" cy="436419"/>
          </a:xfrm>
          <a:prstGeom prst="rect">
            <a:avLst/>
          </a:prstGeom>
          <a:noFill/>
        </p:spPr>
      </p:pic>
      <p:sp>
        <p:nvSpPr>
          <p:cNvPr id="9" name="URL">
            <a:extLst>
              <a:ext uri="{FF2B5EF4-FFF2-40B4-BE49-F238E27FC236}">
                <a16:creationId xmlns:a16="http://schemas.microsoft.com/office/drawing/2014/main" id="{BA3A8F74-B6E4-8C19-67A1-8648A5F3A77E}"/>
              </a:ext>
            </a:extLst>
          </p:cNvPr>
          <p:cNvSpPr txBox="1"/>
          <p:nvPr userDrawn="1"/>
        </p:nvSpPr>
        <p:spPr>
          <a:xfrm>
            <a:off x="0" y="6435082"/>
            <a:ext cx="9809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ohtrise.org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904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Header-footer-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Picture 1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09DDFA9E-C9A3-A775-13C8-14872D9AB7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859" y="6325931"/>
            <a:ext cx="1282268" cy="418633"/>
          </a:xfrm>
          <a:prstGeom prst="rect">
            <a:avLst/>
          </a:prstGeom>
        </p:spPr>
      </p:pic>
      <p:sp>
        <p:nvSpPr>
          <p:cNvPr id="8" name="URL">
            <a:extLst>
              <a:ext uri="{FF2B5EF4-FFF2-40B4-BE49-F238E27FC236}">
                <a16:creationId xmlns:a16="http://schemas.microsoft.com/office/drawing/2014/main" id="{18D13540-C40C-65CA-8E48-EC1104D2E860}"/>
              </a:ext>
            </a:extLst>
          </p:cNvPr>
          <p:cNvSpPr txBox="1"/>
          <p:nvPr userDrawn="1"/>
        </p:nvSpPr>
        <p:spPr>
          <a:xfrm>
            <a:off x="10215154" y="6467565"/>
            <a:ext cx="1881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48796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Header-without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Slide Number" descr="Page Number">
            <a:extLst>
              <a:ext uri="{FF2B5EF4-FFF2-40B4-BE49-F238E27FC236}">
                <a16:creationId xmlns:a16="http://schemas.microsoft.com/office/drawing/2014/main" id="{0E6DADA7-D623-B7B4-1F8A-A0897704B7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47099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" descr="Master Title">
            <a:extLst>
              <a:ext uri="{FF2B5EF4-FFF2-40B4-BE49-F238E27FC236}">
                <a16:creationId xmlns:a16="http://schemas.microsoft.com/office/drawing/2014/main" id="{C5E610C9-83AD-6E08-ED5A-E9D43430BADB}"/>
              </a:ext>
            </a:extLst>
          </p:cNvPr>
          <p:cNvSpPr txBox="1">
            <a:spLocks/>
          </p:cNvSpPr>
          <p:nvPr userDrawn="1"/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kern="1200">
                <a:solidFill>
                  <a:schemeClr val="tx1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2EE494FE-42C1-E20D-32C6-30A77444BC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0970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Append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blur, blurry&#10;&#10;Description automatically generated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508AC5A7-CE1D-1B83-E287-3CF1EB9791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223195"/>
          </a:xfrm>
          <a:prstGeom prst="rect">
            <a:avLst/>
          </a:prstGeom>
        </p:spPr>
      </p:pic>
      <p:pic>
        <p:nvPicPr>
          <p:cNvPr id="9" name="Picture 8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8D0C2E2-5D81-CE5F-219E-22C224152F8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645" y="6328045"/>
            <a:ext cx="1448179" cy="472799"/>
          </a:xfrm>
          <a:prstGeom prst="rect">
            <a:avLst/>
          </a:prstGeom>
        </p:spPr>
      </p:pic>
      <p:sp>
        <p:nvSpPr>
          <p:cNvPr id="2" name="URL">
            <a:extLst>
              <a:ext uri="{FF2B5EF4-FFF2-40B4-BE49-F238E27FC236}">
                <a16:creationId xmlns:a16="http://schemas.microsoft.com/office/drawing/2014/main" id="{6D6452D1-5264-126C-7D32-5D7065B529D1}"/>
              </a:ext>
            </a:extLst>
          </p:cNvPr>
          <p:cNvSpPr txBox="1"/>
          <p:nvPr userDrawn="1"/>
        </p:nvSpPr>
        <p:spPr>
          <a:xfrm>
            <a:off x="10064086" y="6363903"/>
            <a:ext cx="19119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Placeholder" descr="Master title">
            <a:extLst>
              <a:ext uri="{FF2B5EF4-FFF2-40B4-BE49-F238E27FC236}">
                <a16:creationId xmlns:a16="http://schemas.microsoft.com/office/drawing/2014/main" id="{53DECEC4-C40D-AF30-11EB-C4EE57841C1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15491" y="1238602"/>
            <a:ext cx="6862619" cy="206237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Appendix</a:t>
            </a:r>
          </a:p>
        </p:txBody>
      </p:sp>
      <p:pic>
        <p:nvPicPr>
          <p:cNvPr id="10" name="Picture 9" descr="gcesc-globe.png">
            <a:extLst>
              <a:ext uri="{FF2B5EF4-FFF2-40B4-BE49-F238E27FC236}">
                <a16:creationId xmlns:a16="http://schemas.microsoft.com/office/drawing/2014/main" id="{B5B12BED-5F02-69EF-0B8B-33B751148A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4611702" cy="4905157"/>
          </a:xfrm>
          <a:prstGeom prst="rect">
            <a:avLst/>
          </a:prstGeom>
        </p:spPr>
      </p:pic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386C9255-63F2-F060-0BF1-193836D482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22075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Placeholder" descr="Slide sub title">
            <a:extLst>
              <a:ext uri="{FF2B5EF4-FFF2-40B4-BE49-F238E27FC236}">
                <a16:creationId xmlns:a16="http://schemas.microsoft.com/office/drawing/2014/main" id="{E4697456-D8E5-5447-AB08-1193E92AD3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Content Placeholder" descr="Slide content"/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>
                <a:solidFill>
                  <a:schemeClr val="tx2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25" name="Slide Number" descr="Page Number">
            <a:extLst>
              <a:ext uri="{FF2B5EF4-FFF2-40B4-BE49-F238E27FC236}">
                <a16:creationId xmlns:a16="http://schemas.microsoft.com/office/drawing/2014/main" id="{32CDFFE4-B421-DE6A-10D1-3800C8ADE0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BA99E1-5321-BEF2-CBBE-7F622E8667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2783A4F7-F459-E4B5-6A3C-3ABC5E9C0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URL">
            <a:extLst>
              <a:ext uri="{FF2B5EF4-FFF2-40B4-BE49-F238E27FC236}">
                <a16:creationId xmlns:a16="http://schemas.microsoft.com/office/drawing/2014/main" id="{7BC9814F-2B2B-56AC-B008-E2947FFCE469}"/>
              </a:ext>
            </a:extLst>
          </p:cNvPr>
          <p:cNvSpPr txBox="1"/>
          <p:nvPr userDrawn="1"/>
        </p:nvSpPr>
        <p:spPr>
          <a:xfrm>
            <a:off x="10582656" y="6400461"/>
            <a:ext cx="1513550" cy="287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mcmasterforum.org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9BA23B9-6BA8-BC9B-504F-A64110B5FD1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594" y="6363807"/>
            <a:ext cx="1871414" cy="412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8375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Subtitle Placeholder" descr="Slide sub title">
            <a:extLst>
              <a:ext uri="{FF2B5EF4-FFF2-40B4-BE49-F238E27FC236}">
                <a16:creationId xmlns:a16="http://schemas.microsoft.com/office/drawing/2014/main" id="{89E75F5F-1E99-A891-7F53-4186BF26D25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5" name="Content Placeholder" descr="Slide content">
            <a:extLst>
              <a:ext uri="{FF2B5EF4-FFF2-40B4-BE49-F238E27FC236}">
                <a16:creationId xmlns:a16="http://schemas.microsoft.com/office/drawing/2014/main" id="{087FE1EE-64BB-F4FA-27BD-CCFC3312C74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pic>
        <p:nvPicPr>
          <p:cNvPr id="2" name="Picture 1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09DDFA9E-C9A3-A775-13C8-14872D9AB7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859" y="6325931"/>
            <a:ext cx="1282268" cy="418633"/>
          </a:xfrm>
          <a:prstGeom prst="rect">
            <a:avLst/>
          </a:prstGeom>
        </p:spPr>
      </p:pic>
      <p:sp>
        <p:nvSpPr>
          <p:cNvPr id="8" name="URL">
            <a:extLst>
              <a:ext uri="{FF2B5EF4-FFF2-40B4-BE49-F238E27FC236}">
                <a16:creationId xmlns:a16="http://schemas.microsoft.com/office/drawing/2014/main" id="{18D13540-C40C-65CA-8E48-EC1104D2E860}"/>
              </a:ext>
            </a:extLst>
          </p:cNvPr>
          <p:cNvSpPr txBox="1"/>
          <p:nvPr userDrawn="1"/>
        </p:nvSpPr>
        <p:spPr>
          <a:xfrm>
            <a:off x="10215154" y="6467565"/>
            <a:ext cx="1881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32205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E9353E2E-99A4-592F-60C3-5088FF465CD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6162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263E6EE-4BB6-8A1C-E311-0E74B18F45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12" name="Subtitle Placeholder" descr="Slide sub title">
            <a:extLst>
              <a:ext uri="{FF2B5EF4-FFF2-40B4-BE49-F238E27FC236}">
                <a16:creationId xmlns:a16="http://schemas.microsoft.com/office/drawing/2014/main" id="{E4697456-D8E5-5447-AB08-1193E92AD3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817" y="636516"/>
            <a:ext cx="11707283" cy="753256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Content Placeholder" descr="Slide content"/>
          <p:cNvSpPr>
            <a:spLocks noGrp="1"/>
          </p:cNvSpPr>
          <p:nvPr>
            <p:ph idx="1" hasCustomPrompt="1"/>
          </p:nvPr>
        </p:nvSpPr>
        <p:spPr>
          <a:xfrm>
            <a:off x="267858" y="1471001"/>
            <a:ext cx="11708068" cy="4536015"/>
          </a:xfrm>
        </p:spPr>
        <p:txBody>
          <a:bodyPr lIns="108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</p:txBody>
      </p:sp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2783A4F7-F459-E4B5-6A3C-3ABC5E9C0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-88021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11" name="Picture 10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286C0FB-52F0-3A89-90C6-66C46E6DD55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  <p:sp>
        <p:nvSpPr>
          <p:cNvPr id="10" name="Slide Number" descr="Page Number">
            <a:extLst>
              <a:ext uri="{FF2B5EF4-FFF2-40B4-BE49-F238E27FC236}">
                <a16:creationId xmlns:a16="http://schemas.microsoft.com/office/drawing/2014/main" id="{8889B7D9-D7D3-4C70-618E-523C87036B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160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C56918C-21C9-6DB5-578B-4935ECBCE9E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-12357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2783A4F7-F459-E4B5-6A3C-3ABC5E9C0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97966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887F393-D9DA-571F-FA97-84AB11038AF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9538" y="173908"/>
            <a:ext cx="2590676" cy="90886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CA2BC82-0BCD-94E7-7591-DC38AD3272A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881" y="6335488"/>
            <a:ext cx="2151952" cy="476188"/>
          </a:xfrm>
          <a:prstGeom prst="rect">
            <a:avLst/>
          </a:prstGeom>
          <a:noFill/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F7D9490-01EF-47C8-A6C9-EEAEA15D108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4441" y="6243141"/>
            <a:ext cx="2951062" cy="628504"/>
          </a:xfrm>
          <a:prstGeom prst="rect">
            <a:avLst/>
          </a:prstGeom>
          <a:noFill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0E28C1B-7A40-02EA-291B-4143D933067E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2154" y="6375257"/>
            <a:ext cx="1433240" cy="436419"/>
          </a:xfrm>
          <a:prstGeom prst="rect">
            <a:avLst/>
          </a:prstGeom>
          <a:noFill/>
        </p:spPr>
      </p:pic>
      <p:sp>
        <p:nvSpPr>
          <p:cNvPr id="2" name="Subtitle Placeholder" descr="Slide sub title">
            <a:extLst>
              <a:ext uri="{FF2B5EF4-FFF2-40B4-BE49-F238E27FC236}">
                <a16:creationId xmlns:a16="http://schemas.microsoft.com/office/drawing/2014/main" id="{D01753F0-8A93-6545-8EE2-9FC39B214B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rgbClr val="254776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4" name="Content Placeholder" descr="Slide content">
            <a:extLst>
              <a:ext uri="{FF2B5EF4-FFF2-40B4-BE49-F238E27FC236}">
                <a16:creationId xmlns:a16="http://schemas.microsoft.com/office/drawing/2014/main" id="{79F571C7-8005-30EC-77E6-BA129628E35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  <a:prstGeom prst="rect">
            <a:avLst/>
          </a:prstGeo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>
                <a:solidFill>
                  <a:srgbClr val="254776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AAACD45C-AF20-239D-FA9C-0239E487B1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973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Header-footer-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-12357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14C59B1-0BA6-C8A9-380D-A5F89B2183C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9538" y="173908"/>
            <a:ext cx="2590676" cy="90886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FF3C875-2A25-22C0-671F-5148EAAA1CD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881" y="6335488"/>
            <a:ext cx="2151952" cy="476188"/>
          </a:xfrm>
          <a:prstGeom prst="rect">
            <a:avLst/>
          </a:prstGeom>
          <a:noFill/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C4118BD-F21A-4C77-A36A-C5A3CB3448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4441" y="6243141"/>
            <a:ext cx="2951062" cy="628504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CB9B4C3-8F10-E4A2-7064-1A03F840E1AF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2154" y="6375257"/>
            <a:ext cx="1433240" cy="436419"/>
          </a:xfrm>
          <a:prstGeom prst="rect">
            <a:avLst/>
          </a:prstGeom>
          <a:noFill/>
        </p:spPr>
      </p:pic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00FCE9D3-8B48-4FBB-15C4-A3005427F1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4323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Header-alternative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898B3AF4-F9A3-BCC5-3587-29807D534A88}"/>
              </a:ext>
            </a:extLst>
          </p:cNvPr>
          <p:cNvSpPr txBox="1"/>
          <p:nvPr userDrawn="1"/>
        </p:nvSpPr>
        <p:spPr>
          <a:xfrm>
            <a:off x="5921595" y="6438489"/>
            <a:ext cx="40059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E2CB33EA-91D6-F140-A440-0A130B2A34D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464F55"/>
                </a:solidFill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dirty="0"/>
          </a:p>
        </p:txBody>
      </p:sp>
      <p:sp>
        <p:nvSpPr>
          <p:cNvPr id="12" name="URL">
            <a:extLst>
              <a:ext uri="{FF2B5EF4-FFF2-40B4-BE49-F238E27FC236}">
                <a16:creationId xmlns:a16="http://schemas.microsoft.com/office/drawing/2014/main" id="{DFC38A3E-2DE4-ABD1-C650-84453B097380}"/>
              </a:ext>
            </a:extLst>
          </p:cNvPr>
          <p:cNvSpPr txBox="1"/>
          <p:nvPr userDrawn="1"/>
        </p:nvSpPr>
        <p:spPr>
          <a:xfrm>
            <a:off x="9596846" y="6467565"/>
            <a:ext cx="2499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ohtrise.org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19AE2E0-C284-1B41-900D-F2B58C0FDA96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DFD2476B-3E64-2975-47B7-0F07962EFA9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2537" y="6363974"/>
            <a:ext cx="1214377" cy="42603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5728BFA-1D91-A50F-8BB8-E69B8233EE8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-12357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4" name="Title Placeholder" descr="Master Title">
            <a:extLst>
              <a:ext uri="{FF2B5EF4-FFF2-40B4-BE49-F238E27FC236}">
                <a16:creationId xmlns:a16="http://schemas.microsoft.com/office/drawing/2014/main" id="{4E171970-AE67-688E-D62F-A9363DB44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796BD3E-A988-DE44-59A6-1E3F0EC26CC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9538" y="173908"/>
            <a:ext cx="2590676" cy="90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581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Header-without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-12357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14C59B1-0BA6-C8A9-380D-A5F89B2183C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9538" y="173908"/>
            <a:ext cx="2590676" cy="908868"/>
          </a:xfrm>
          <a:prstGeom prst="rect">
            <a:avLst/>
          </a:prstGeom>
        </p:spPr>
      </p:pic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4FDE7AFF-E21A-E764-AFB7-E16FED24D1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331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" descr="Master Title">
            <a:extLst>
              <a:ext uri="{FF2B5EF4-FFF2-40B4-BE49-F238E27FC236}">
                <a16:creationId xmlns:a16="http://schemas.microsoft.com/office/drawing/2014/main" id="{C5E610C9-83AD-6E08-ED5A-E9D43430BADB}"/>
              </a:ext>
            </a:extLst>
          </p:cNvPr>
          <p:cNvSpPr txBox="1">
            <a:spLocks/>
          </p:cNvSpPr>
          <p:nvPr userDrawn="1"/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kern="1200">
                <a:solidFill>
                  <a:schemeClr val="tx1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Click to edit Master title style</a:t>
            </a:r>
          </a:p>
        </p:txBody>
      </p:sp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8B21C6B0-64F8-438D-B519-D29BD7AD69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526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Append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B22488F-ED79-B934-CCD3-F5D2642CE6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204356" cy="625090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0035B61-1130-5D8F-0252-703326EE5F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3138" y="0"/>
            <a:ext cx="4294557" cy="4538290"/>
          </a:xfrm>
          <a:prstGeom prst="rect">
            <a:avLst/>
          </a:prstGeom>
          <a:effectLst>
            <a:outerShdw blurRad="215900" dist="63500" dir="2880000" algn="ctr" rotWithShape="0">
              <a:srgbClr val="000000">
                <a:alpha val="14000"/>
              </a:srgbClr>
            </a:outerShdw>
          </a:effectLst>
        </p:spPr>
      </p:pic>
      <p:sp>
        <p:nvSpPr>
          <p:cNvPr id="2" name="URL">
            <a:extLst>
              <a:ext uri="{FF2B5EF4-FFF2-40B4-BE49-F238E27FC236}">
                <a16:creationId xmlns:a16="http://schemas.microsoft.com/office/drawing/2014/main" id="{5DD474C5-7B53-6802-FD59-FDB9BA2EE5EF}"/>
              </a:ext>
            </a:extLst>
          </p:cNvPr>
          <p:cNvSpPr txBox="1"/>
          <p:nvPr userDrawn="1"/>
        </p:nvSpPr>
        <p:spPr>
          <a:xfrm>
            <a:off x="9596846" y="6467565"/>
            <a:ext cx="2499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ohtrise.org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DDE58FB-CA8C-9E69-3E2D-235DFFEA52C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9544" y="6338696"/>
            <a:ext cx="1190753" cy="417743"/>
          </a:xfrm>
          <a:prstGeom prst="rect">
            <a:avLst/>
          </a:prstGeom>
        </p:spPr>
      </p:pic>
      <p:sp>
        <p:nvSpPr>
          <p:cNvPr id="6" name="Title Placeholder" descr="Master title">
            <a:extLst>
              <a:ext uri="{FF2B5EF4-FFF2-40B4-BE49-F238E27FC236}">
                <a16:creationId xmlns:a16="http://schemas.microsoft.com/office/drawing/2014/main" id="{D0D1B03B-D400-D709-6F20-B885F4EA2B4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15491" y="1238602"/>
            <a:ext cx="6862619" cy="206237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Appendix</a:t>
            </a:r>
          </a:p>
        </p:txBody>
      </p:sp>
    </p:spTree>
    <p:extLst>
      <p:ext uri="{BB962C8B-B14F-4D97-AF65-F5344CB8AC3E}">
        <p14:creationId xmlns:p14="http://schemas.microsoft.com/office/powerpoint/2010/main" val="2862958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628BEB2-453D-8695-9785-227882449B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277831"/>
          </a:xfrm>
          <a:prstGeom prst="rect">
            <a:avLst/>
          </a:prstGeom>
        </p:spPr>
      </p:pic>
      <p:sp>
        <p:nvSpPr>
          <p:cNvPr id="10" name="URL">
            <a:extLst>
              <a:ext uri="{FF2B5EF4-FFF2-40B4-BE49-F238E27FC236}">
                <a16:creationId xmlns:a16="http://schemas.microsoft.com/office/drawing/2014/main" id="{5A1648F3-C5F0-D552-C94A-3B8A51FC8B18}"/>
              </a:ext>
            </a:extLst>
          </p:cNvPr>
          <p:cNvSpPr txBox="1"/>
          <p:nvPr userDrawn="1"/>
        </p:nvSpPr>
        <p:spPr>
          <a:xfrm>
            <a:off x="251796" y="6398528"/>
            <a:ext cx="49095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4A2E00-BD19-1326-A1CB-C5E8646FDB5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796" y="310697"/>
            <a:ext cx="3161329" cy="668919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DA36BB0-25FA-2CD9-8188-C71AA872B212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CF59BE37-8606-3994-5ED5-0461E9762042}"/>
              </a:ext>
            </a:extLst>
          </p:cNvPr>
          <p:cNvSpPr/>
          <p:nvPr userDrawn="1"/>
        </p:nvSpPr>
        <p:spPr>
          <a:xfrm>
            <a:off x="1401098" y="1716120"/>
            <a:ext cx="10521142" cy="1323437"/>
          </a:xfrm>
          <a:prstGeom prst="rect">
            <a:avLst/>
          </a:prstGeom>
          <a:gradFill>
            <a:gsLst>
              <a:gs pos="53000">
                <a:srgbClr val="FBFDFE"/>
              </a:gs>
              <a:gs pos="53000">
                <a:srgbClr val="FFFFFF"/>
              </a:gs>
              <a:gs pos="0">
                <a:srgbClr val="FFFFFF">
                  <a:alpha val="0"/>
                </a:srgbClr>
              </a:gs>
              <a:gs pos="27984">
                <a:srgbClr val="FDFEFE"/>
              </a:gs>
              <a:gs pos="78004">
                <a:srgbClr val="FDFEFF"/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 w="25400" cap="flat">
            <a:noFill/>
            <a:prstDash val="solid"/>
            <a:round/>
          </a:ln>
          <a:effectLst/>
          <a:sp3d/>
        </p:spPr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 panose="020B0604020202020204" pitchFamily="34" charset="0"/>
              <a:sym typeface="Arial"/>
            </a:endParaRPr>
          </a:p>
        </p:txBody>
      </p:sp>
      <p:pic>
        <p:nvPicPr>
          <p:cNvPr id="22" name="Picture 21" descr="A person writing on a whiteboard&#10;&#10;Description automatically generated">
            <a:extLst>
              <a:ext uri="{FF2B5EF4-FFF2-40B4-BE49-F238E27FC236}">
                <a16:creationId xmlns:a16="http://schemas.microsoft.com/office/drawing/2014/main" id="{97E1BFA6-07D9-C783-C6EB-727A713C6DE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0168" y="1177836"/>
            <a:ext cx="2260588" cy="2260588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178D7B-6609-E304-4B59-338A1771D57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13125" y="1711325"/>
            <a:ext cx="6211888" cy="13112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ESN-CA Presentation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EDC4C4C-963C-2447-5839-A062402B984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13125" y="3138488"/>
            <a:ext cx="6211888" cy="812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1 January 2023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630CF52-F89A-7595-7194-034A13192D4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59940" y="4139243"/>
            <a:ext cx="7318257" cy="1933575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John N. Lavis, MD PhD</a:t>
            </a:r>
            <a:endParaRPr lang="en-US" sz="800" dirty="0"/>
          </a:p>
          <a:p>
            <a:r>
              <a:rPr lang="en-US" dirty="0"/>
              <a:t>Co-lead, COVID-19 Evidence Network to support Decision-making (COVID-END)</a:t>
            </a:r>
          </a:p>
          <a:p>
            <a:r>
              <a:rPr lang="en-US" dirty="0"/>
              <a:t>Co-lead, Global Commission on Evidence to Address Societal Challenges</a:t>
            </a:r>
          </a:p>
          <a:p>
            <a:r>
              <a:rPr lang="en-US" dirty="0"/>
              <a:t>Tier 1 Canada Research Chair in Evidence-Support Systems</a:t>
            </a:r>
          </a:p>
          <a:p>
            <a:r>
              <a:rPr lang="en-US" dirty="0"/>
              <a:t>Director, McMaster Health Forum</a:t>
            </a:r>
          </a:p>
          <a:p>
            <a:r>
              <a:rPr lang="en-US" dirty="0"/>
              <a:t>Director, WHO Collaborating Center for Evidence-Informed Policy </a:t>
            </a:r>
          </a:p>
          <a:p>
            <a:r>
              <a:rPr lang="en-US" dirty="0"/>
              <a:t>Professor, Department of Health-Research Methods, Evidence and Impact, McMaster University</a:t>
            </a:r>
          </a:p>
          <a:p>
            <a:r>
              <a:rPr lang="en-US" dirty="0"/>
              <a:t>Adjunct Visiting Professor, Africa Centre for Evidence, University of Johannesburg</a:t>
            </a:r>
          </a:p>
        </p:txBody>
      </p:sp>
    </p:spTree>
    <p:extLst>
      <p:ext uri="{BB962C8B-B14F-4D97-AF65-F5344CB8AC3E}">
        <p14:creationId xmlns:p14="http://schemas.microsoft.com/office/powerpoint/2010/main" val="3022942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A6EEA609-AB6F-7C46-A4F8-A4B40A820A8B}"/>
              </a:ext>
            </a:extLst>
          </p:cNvPr>
          <p:cNvSpPr/>
          <p:nvPr userDrawn="1"/>
        </p:nvSpPr>
        <p:spPr>
          <a:xfrm>
            <a:off x="0" y="6257838"/>
            <a:ext cx="12192000" cy="600162"/>
          </a:xfrm>
          <a:prstGeom prst="rect">
            <a:avLst/>
          </a:prstGeom>
          <a:solidFill>
            <a:srgbClr val="95CBF7">
              <a:alpha val="49804"/>
            </a:srgb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300" b="0" i="0" u="none" strike="noStrike" cap="none" spc="0" normalizeH="0" baseline="0" dirty="0">
              <a:ln>
                <a:noFill/>
              </a:ln>
              <a:solidFill>
                <a:srgbClr val="4086C8"/>
              </a:solidFill>
              <a:effectLst/>
              <a:uFillTx/>
              <a:latin typeface="+mj-lt"/>
              <a:ea typeface="+mj-ea"/>
              <a:cs typeface="+mj-cs"/>
              <a:sym typeface="Arial"/>
            </a:endParaRPr>
          </a:p>
        </p:txBody>
      </p:sp>
      <p:sp>
        <p:nvSpPr>
          <p:cNvPr id="3" name="Content Placeholder" descr="Slide Content"/>
          <p:cNvSpPr>
            <a:spLocks noGrp="1"/>
          </p:cNvSpPr>
          <p:nvPr>
            <p:ph type="body" idx="1"/>
          </p:nvPr>
        </p:nvSpPr>
        <p:spPr>
          <a:xfrm>
            <a:off x="267858" y="1480930"/>
            <a:ext cx="11708068" cy="4645234"/>
          </a:xfrm>
          <a:prstGeom prst="rect">
            <a:avLst/>
          </a:prstGeom>
        </p:spPr>
        <p:txBody>
          <a:bodyPr vert="horz" lIns="108000" tIns="45720" rIns="91440" bIns="45720" rtlCol="0">
            <a:normAutofit/>
          </a:bodyPr>
          <a:lstStyle/>
          <a:p>
            <a:pPr marL="234000" marR="0" lvl="0" indent="-23400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Click to edit Master text styles</a:t>
            </a:r>
          </a:p>
          <a:p>
            <a:pPr marL="466725" marR="0" lvl="1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Second level</a:t>
            </a:r>
          </a:p>
          <a:p>
            <a:pPr marL="719138" marR="0" lvl="2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>
                <a:tab pos="484188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Third level</a:t>
            </a:r>
          </a:p>
          <a:p>
            <a:pPr marL="1006475" marR="0" lvl="3" indent="-2460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Fourth level</a:t>
            </a:r>
          </a:p>
          <a:p>
            <a:pPr marL="1258888" marR="0" lvl="4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94248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4" r:id="rId6"/>
    <p:sldLayoutId id="2147483751" r:id="rId7"/>
    <p:sldLayoutId id="2147483756" r:id="rId8"/>
  </p:sldLayoutIdLst>
  <p:hf hdr="0" ftr="0"/>
  <p:txStyles>
    <p:titleStyle>
      <a:lvl1pPr marL="0" marR="0" indent="0" algn="l" defTabSz="457189" rtl="0" eaLnBrk="1" fontAlgn="auto" latinLnBrk="0" hangingPunct="1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sz="2400" b="0" i="0" kern="1200">
          <a:solidFill>
            <a:srgbClr val="254776"/>
          </a:solidFill>
          <a:latin typeface="Arial" charset="0"/>
          <a:ea typeface="+mj-ea"/>
          <a:cs typeface="+mj-cs"/>
        </a:defRPr>
      </a:lvl1pPr>
    </p:titleStyle>
    <p:bodyStyle>
      <a:lvl1pPr marL="0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Font typeface="Arial" panose="020B0604020202020204" pitchFamily="34" charset="0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233362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65000"/>
        <a:buFont typeface="Courier New" panose="02070309020205020404" pitchFamily="49" charset="0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485775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Font typeface="Arial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760412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65000"/>
        <a:buFont typeface="Courier New" panose="02070309020205020404" pitchFamily="49" charset="0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1025525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Font typeface="Arial" panose="020B0604020202020204" pitchFamily="34" charset="0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" descr="Slide Content">
            <a:extLst>
              <a:ext uri="{FF2B5EF4-FFF2-40B4-BE49-F238E27FC236}">
                <a16:creationId xmlns:a16="http://schemas.microsoft.com/office/drawing/2014/main" id="{54931BD3-27C1-6D4D-A211-9C44971376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7858" y="1480930"/>
            <a:ext cx="11708068" cy="4645234"/>
          </a:xfrm>
          <a:prstGeom prst="rect">
            <a:avLst/>
          </a:prstGeom>
        </p:spPr>
        <p:txBody>
          <a:bodyPr vert="horz" lIns="108000" tIns="45720" rIns="91440" bIns="45720" rtlCol="0">
            <a:normAutofit/>
          </a:bodyPr>
          <a:lstStyle/>
          <a:p>
            <a:pPr marL="234000" marR="0" lvl="0" indent="-23400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Click to edit Master text styles</a:t>
            </a:r>
          </a:p>
          <a:p>
            <a:pPr marL="466725" marR="0" lvl="1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Second level</a:t>
            </a:r>
          </a:p>
          <a:p>
            <a:pPr marL="719138" marR="0" lvl="2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>
                <a:tab pos="484188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Third level</a:t>
            </a:r>
          </a:p>
          <a:p>
            <a:pPr marL="1006475" marR="0" lvl="3" indent="-2460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Fourth level</a:t>
            </a:r>
          </a:p>
          <a:p>
            <a:pPr marL="1258888" marR="0" lvl="4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DC97035-971C-30AD-9BC4-8110D7C32456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9366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2" r:id="rId2"/>
    <p:sldLayoutId id="2147483723" r:id="rId3"/>
    <p:sldLayoutId id="2147483724" r:id="rId4"/>
    <p:sldLayoutId id="2147483757" r:id="rId5"/>
    <p:sldLayoutId id="2147483726" r:id="rId6"/>
    <p:sldLayoutId id="2147483759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254776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477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4776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4776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4776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" descr="Slide Content"/>
          <p:cNvSpPr>
            <a:spLocks noGrp="1"/>
          </p:cNvSpPr>
          <p:nvPr>
            <p:ph type="body" idx="1"/>
          </p:nvPr>
        </p:nvSpPr>
        <p:spPr>
          <a:xfrm>
            <a:off x="267858" y="1480930"/>
            <a:ext cx="11708068" cy="4645234"/>
          </a:xfrm>
          <a:prstGeom prst="rect">
            <a:avLst/>
          </a:prstGeom>
        </p:spPr>
        <p:txBody>
          <a:bodyPr vert="horz" lIns="108000" tIns="45720" rIns="91440" bIns="45720" rtlCol="0">
            <a:normAutofit/>
          </a:bodyPr>
          <a:lstStyle/>
          <a:p>
            <a:pPr marL="234000" marR="0" lvl="0" indent="-23400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Click to edit Master text styles</a:t>
            </a:r>
          </a:p>
          <a:p>
            <a:pPr marL="466725" marR="0" lvl="1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Second level</a:t>
            </a:r>
          </a:p>
          <a:p>
            <a:pPr marL="719138" marR="0" lvl="2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>
                <a:tab pos="484188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Third level</a:t>
            </a:r>
          </a:p>
          <a:p>
            <a:pPr marL="1006475" marR="0" lvl="3" indent="-2460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Fourth level</a:t>
            </a:r>
          </a:p>
          <a:p>
            <a:pPr marL="1258888" marR="0" lvl="4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Fifth level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4220E00-5CFF-0AE1-9606-366474FAFAE9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8115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29" r:id="rId2"/>
    <p:sldLayoutId id="2147483735" r:id="rId3"/>
    <p:sldLayoutId id="2147483700" r:id="rId4"/>
    <p:sldLayoutId id="2147483760" r:id="rId5"/>
    <p:sldLayoutId id="2147483761" r:id="rId6"/>
    <p:sldLayoutId id="2147483734" r:id="rId7"/>
    <p:sldLayoutId id="2147483762" r:id="rId8"/>
    <p:sldLayoutId id="2147483763" r:id="rId9"/>
    <p:sldLayoutId id="2147483764" r:id="rId10"/>
    <p:sldLayoutId id="2147483765" r:id="rId11"/>
    <p:sldLayoutId id="2147483766" r:id="rId12"/>
  </p:sldLayoutIdLst>
  <p:hf hdr="0" ftr="0"/>
  <p:txStyles>
    <p:titleStyle>
      <a:lvl1pPr marL="0" marR="0" indent="0" algn="l" defTabSz="457189" rtl="0" eaLnBrk="1" fontAlgn="auto" latinLnBrk="0" hangingPunct="1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sz="2400" b="0" i="0" kern="1200">
          <a:solidFill>
            <a:srgbClr val="254776"/>
          </a:solidFill>
          <a:latin typeface="Arial" charset="0"/>
          <a:ea typeface="+mj-ea"/>
          <a:cs typeface="+mj-cs"/>
        </a:defRPr>
      </a:lvl1pPr>
    </p:titleStyle>
    <p:bodyStyle>
      <a:lvl1pPr marL="285750" indent="-285750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rgbClr val="254776"/>
        </a:buClr>
        <a:buFont typeface="Arial" panose="020B0604020202020204" pitchFamily="34" charset="0"/>
        <a:buChar char="•"/>
        <a:defRPr sz="1800" b="0" i="0" kern="1200">
          <a:solidFill>
            <a:srgbClr val="464F55"/>
          </a:solidFill>
          <a:latin typeface="Arial" charset="0"/>
          <a:ea typeface="+mn-ea"/>
          <a:cs typeface="+mn-cs"/>
        </a:defRPr>
      </a:lvl1pPr>
      <a:lvl2pPr marL="646934" indent="-285744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rgbClr val="254776"/>
        </a:buClr>
        <a:buSzPct val="65000"/>
        <a:buFont typeface="Courier New" panose="02070309020205020404" pitchFamily="49" charset="0"/>
        <a:buChar char="o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902977" indent="-228594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1">
            <a:lumMod val="60000"/>
            <a:lumOff val="40000"/>
          </a:schemeClr>
        </a:buClr>
        <a:buFont typeface="Arial"/>
        <a:buChar char="•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168171" indent="-228594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1">
            <a:lumMod val="60000"/>
            <a:lumOff val="40000"/>
          </a:schemeClr>
        </a:buClr>
        <a:buSzPct val="65000"/>
        <a:buFont typeface="Courier New" panose="02070309020205020404" pitchFamily="49" charset="0"/>
        <a:buChar char="o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1433364" indent="-228594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1">
            <a:lumMod val="60000"/>
            <a:lumOff val="40000"/>
          </a:schemeClr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sv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35.svg"/><Relationship Id="rId5" Type="http://schemas.openxmlformats.org/officeDocument/2006/relationships/image" Target="../media/image34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EF3C2C0-3406-CF4F-7543-B2F83D9C5BB6}"/>
              </a:ext>
            </a:extLst>
          </p:cNvPr>
          <p:cNvSpPr txBox="1"/>
          <p:nvPr/>
        </p:nvSpPr>
        <p:spPr>
          <a:xfrm>
            <a:off x="54779" y="1333731"/>
            <a:ext cx="12137221" cy="4585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47675" marR="0" lvl="0" indent="-271463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>
                <a:tab pos="447675" algn="l"/>
              </a:tabLst>
              <a:defRPr/>
            </a:pPr>
            <a:r>
              <a:rPr kumimoji="0" lang="zh-CN" alt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Arial" panose="020B0604020202020204" pitchFamily="34" charset="0"/>
              </a:rPr>
              <a:t>两项活动将提供与</a:t>
            </a:r>
            <a:r>
              <a:rPr kumimoji="0" lang="zh-CN" altLang="en-US" sz="1700" b="1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Arial" panose="020B0604020202020204" pitchFamily="34" charset="0"/>
              </a:rPr>
              <a:t>证据需求方</a:t>
            </a:r>
            <a:r>
              <a:rPr kumimoji="0" lang="zh-CN" alt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Arial" panose="020B0604020202020204" pitchFamily="34" charset="0"/>
              </a:rPr>
              <a:t>和关键证据中介接触的机会 </a:t>
            </a:r>
            <a:endParaRPr kumimoji="0" lang="en-US" sz="1700" b="0" i="0" u="none" strike="noStrike" kern="1200" cap="none" spc="0" normalizeH="0" baseline="0" noProof="0" dirty="0">
              <a:ln>
                <a:noFill/>
              </a:ln>
              <a:solidFill>
                <a:srgbClr val="254776"/>
              </a:solidFill>
              <a:effectLst/>
              <a:uLnTx/>
              <a:uFillTx/>
              <a:latin typeface="SimSun" panose="02010600030101010101" pitchFamily="2" charset="-122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719138" marR="0" lvl="1" indent="-271463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Pct val="65000"/>
              <a:buFont typeface="Courier New" panose="02070309020205020404" pitchFamily="49" charset="0"/>
              <a:buChar char="o"/>
              <a:tabLst>
                <a:tab pos="447675" algn="l"/>
              </a:tabLst>
              <a:defRPr/>
            </a:pPr>
            <a:r>
              <a:rPr kumimoji="0" lang="en-US" sz="1700" b="0" i="0" u="none" strike="noStrike" kern="1200" cap="none" spc="0" normalizeH="0" baseline="0" noProof="0" dirty="0" err="1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Arial" panose="020B0604020202020204" pitchFamily="34" charset="0"/>
              </a:rPr>
              <a:t>未来峰会</a:t>
            </a:r>
            <a:r>
              <a:rPr kumimoji="0" lang="zh-CN" alt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Arial" panose="020B0604020202020204" pitchFamily="34" charset="0"/>
              </a:rPr>
              <a:t>，纽约</a:t>
            </a:r>
            <a:r>
              <a:rPr kumimoji="0" lang="zh-CN" alt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（</a:t>
            </a:r>
            <a:r>
              <a:rPr kumimoji="0" lang="en-US" altLang="zh-CN" sz="17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2024</a:t>
            </a:r>
            <a:r>
              <a:rPr kumimoji="0" lang="zh-CN" alt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Arial" panose="020B0604020202020204" pitchFamily="34" charset="0"/>
              </a:rPr>
              <a:t>年</a:t>
            </a:r>
            <a:r>
              <a:rPr kumimoji="0" lang="en-US" altLang="zh-CN" sz="17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9</a:t>
            </a:r>
            <a:r>
              <a:rPr kumimoji="0" lang="zh-CN" alt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Arial" panose="020B0604020202020204" pitchFamily="34" charset="0"/>
              </a:rPr>
              <a:t>月</a:t>
            </a:r>
            <a:r>
              <a:rPr kumimoji="0" lang="en-US" altLang="zh-CN" sz="17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23</a:t>
            </a:r>
            <a:r>
              <a:rPr lang="zh-CN" altLang="en-US" sz="1700" dirty="0">
                <a:solidFill>
                  <a:srgbClr val="254776"/>
                </a:solidFill>
                <a:latin typeface="SimSun" panose="02010600030101010101" pitchFamily="2" charset="-122"/>
                <a:ea typeface="SimSun" panose="02010600030101010101" pitchFamily="2" charset="-122"/>
                <a:cs typeface="Arial" panose="020B0604020202020204" pitchFamily="34" charset="0"/>
              </a:rPr>
              <a:t>日至</a:t>
            </a:r>
            <a:r>
              <a:rPr kumimoji="0" lang="en-US" altLang="zh-CN" sz="17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24</a:t>
            </a:r>
            <a:r>
              <a:rPr lang="zh-CN" altLang="en-US" sz="1700" dirty="0">
                <a:solidFill>
                  <a:srgbClr val="254776"/>
                </a:solidFill>
                <a:latin typeface="SimSun" panose="02010600030101010101" pitchFamily="2" charset="-122"/>
                <a:ea typeface="SimSun" panose="02010600030101010101" pitchFamily="2" charset="-122"/>
                <a:cs typeface="Arial" panose="020B0604020202020204" pitchFamily="34" charset="0"/>
              </a:rPr>
              <a:t>日</a:t>
            </a:r>
            <a:r>
              <a:rPr kumimoji="0" lang="zh-CN" alt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）</a:t>
            </a:r>
            <a:endParaRPr kumimoji="0" lang="en-US" sz="1700" b="0" i="0" u="none" strike="noStrike" kern="1200" cap="none" spc="0" normalizeH="0" baseline="0" noProof="0" dirty="0">
              <a:ln>
                <a:noFill/>
              </a:ln>
              <a:solidFill>
                <a:srgbClr val="25477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719138" lvl="1" indent="-271463">
              <a:spcAft>
                <a:spcPts val="300"/>
              </a:spcAft>
              <a:buSzPct val="65000"/>
              <a:buFont typeface="Courier New" panose="02070309020205020404" pitchFamily="49" charset="0"/>
              <a:buChar char="o"/>
              <a:tabLst>
                <a:tab pos="447675" algn="l"/>
              </a:tabLst>
              <a:defRPr/>
            </a:pPr>
            <a:r>
              <a:rPr kumimoji="0" lang="zh-CN" alt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Arial" panose="020B0604020202020204" pitchFamily="34" charset="0"/>
              </a:rPr>
              <a:t>政府</a:t>
            </a:r>
            <a:r>
              <a:rPr lang="zh-CN" altLang="en-US" sz="1700" dirty="0">
                <a:solidFill>
                  <a:srgbClr val="254776"/>
                </a:solidFill>
                <a:latin typeface="SimSun" panose="02010600030101010101" pitchFamily="2" charset="-122"/>
                <a:ea typeface="SimSun" panose="02010600030101010101" pitchFamily="2" charset="-122"/>
                <a:cs typeface="Arial" panose="020B0604020202020204" pitchFamily="34" charset="0"/>
              </a:rPr>
              <a:t>科学国际咨询</a:t>
            </a:r>
            <a:r>
              <a:rPr kumimoji="0" lang="zh-CN" alt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Arial" panose="020B0604020202020204" pitchFamily="34" charset="0"/>
              </a:rPr>
              <a:t>协作网，基加利</a:t>
            </a:r>
            <a:r>
              <a:rPr kumimoji="0" lang="zh-CN" alt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（</a:t>
            </a:r>
            <a:r>
              <a:rPr kumimoji="0" lang="en-US" altLang="zh-CN" sz="17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2024</a:t>
            </a:r>
            <a:r>
              <a:rPr lang="zh-CN" altLang="en-US" sz="1700" dirty="0">
                <a:solidFill>
                  <a:srgbClr val="254776"/>
                </a:solidFill>
                <a:latin typeface="SimSun" panose="02010600030101010101" pitchFamily="2" charset="-122"/>
                <a:ea typeface="SimSun" panose="02010600030101010101" pitchFamily="2" charset="-122"/>
                <a:cs typeface="Arial" panose="020B0604020202020204" pitchFamily="34" charset="0"/>
              </a:rPr>
              <a:t>年</a:t>
            </a:r>
            <a:r>
              <a:rPr kumimoji="0" lang="en-US" altLang="zh-CN" sz="17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5</a:t>
            </a:r>
            <a:r>
              <a:rPr kumimoji="0" lang="zh-CN" alt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月</a:t>
            </a:r>
            <a:r>
              <a:rPr kumimoji="0" lang="en-US" altLang="zh-CN" sz="17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1</a:t>
            </a:r>
            <a:r>
              <a:rPr lang="zh-CN" altLang="en-US" sz="1700" dirty="0">
                <a:solidFill>
                  <a:srgbClr val="254776"/>
                </a:solidFill>
                <a:latin typeface="SimSun" panose="02010600030101010101" pitchFamily="2" charset="-122"/>
                <a:ea typeface="SimSun" panose="02010600030101010101" pitchFamily="2" charset="-122"/>
                <a:cs typeface="Arial" panose="020B0604020202020204" pitchFamily="34" charset="0"/>
              </a:rPr>
              <a:t>日至</a:t>
            </a:r>
            <a:r>
              <a:rPr kumimoji="0" lang="en-US" altLang="zh-CN" sz="17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2</a:t>
            </a:r>
            <a:r>
              <a:rPr lang="zh-CN" altLang="en-US" sz="1700" dirty="0">
                <a:solidFill>
                  <a:srgbClr val="254776"/>
                </a:solidFill>
                <a:latin typeface="SimSun" panose="02010600030101010101" pitchFamily="2" charset="-122"/>
                <a:ea typeface="SimSun" panose="02010600030101010101" pitchFamily="2" charset="-122"/>
                <a:cs typeface="Arial" panose="020B0604020202020204" pitchFamily="34" charset="0"/>
              </a:rPr>
              <a:t>日</a:t>
            </a:r>
            <a:r>
              <a:rPr kumimoji="0" lang="zh-CN" alt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） </a:t>
            </a:r>
            <a:endParaRPr kumimoji="0" lang="en-US" sz="1700" b="0" i="0" u="none" strike="noStrike" kern="1200" cap="none" spc="0" normalizeH="0" baseline="0" noProof="0" dirty="0">
              <a:ln>
                <a:noFill/>
              </a:ln>
              <a:solidFill>
                <a:srgbClr val="25477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47675" marR="0" lvl="0" indent="-271463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>
                <a:tab pos="447675" algn="l"/>
              </a:tabLst>
              <a:defRPr/>
            </a:pPr>
            <a:r>
              <a:rPr kumimoji="0" lang="zh-CN" alt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Arial" panose="020B0604020202020204" pitchFamily="34" charset="0"/>
              </a:rPr>
              <a:t>三项活动将为</a:t>
            </a:r>
            <a:r>
              <a:rPr kumimoji="0" lang="zh-CN" altLang="en-US" sz="1700" b="1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Arial" panose="020B0604020202020204" pitchFamily="34" charset="0"/>
              </a:rPr>
              <a:t>证据供给方</a:t>
            </a:r>
            <a:r>
              <a:rPr kumimoji="0" lang="zh-CN" alt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Arial" panose="020B0604020202020204" pitchFamily="34" charset="0"/>
              </a:rPr>
              <a:t>搭建桥梁，提供机会 </a:t>
            </a:r>
            <a:endParaRPr kumimoji="0" lang="en-US" sz="1700" b="0" i="0" u="none" strike="noStrike" kern="1200" cap="none" spc="0" normalizeH="0" baseline="0" noProof="0" dirty="0">
              <a:ln>
                <a:noFill/>
              </a:ln>
              <a:solidFill>
                <a:srgbClr val="254776"/>
              </a:solidFill>
              <a:effectLst/>
              <a:uLnTx/>
              <a:uFillTx/>
              <a:latin typeface="SimSun" panose="02010600030101010101" pitchFamily="2" charset="-122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719138" marR="0" lvl="1" indent="-271463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Pct val="65000"/>
              <a:buFont typeface="Courier New" panose="02070309020205020404" pitchFamily="49" charset="0"/>
              <a:buChar char="o"/>
              <a:tabLst>
                <a:tab pos="447675" algn="l"/>
              </a:tabLst>
              <a:defRPr/>
            </a:pPr>
            <a:r>
              <a:rPr kumimoji="0" lang="zh-CN" alt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Arial" panose="020B0604020202020204" pitchFamily="34" charset="0"/>
              </a:rPr>
              <a:t>气候解决方案峰会，柏林</a:t>
            </a:r>
            <a:r>
              <a:rPr kumimoji="0" lang="zh-CN" alt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（</a:t>
            </a:r>
            <a:r>
              <a:rPr kumimoji="0" lang="en-US" altLang="zh-CN" sz="17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2024</a:t>
            </a:r>
            <a:r>
              <a:rPr lang="zh-CN" altLang="en-US" sz="1700" dirty="0">
                <a:solidFill>
                  <a:srgbClr val="254776"/>
                </a:solidFill>
                <a:latin typeface="SimSun" panose="02010600030101010101" pitchFamily="2" charset="-122"/>
                <a:ea typeface="SimSun" panose="02010600030101010101" pitchFamily="2" charset="-122"/>
                <a:cs typeface="Arial" panose="020B0604020202020204" pitchFamily="34" charset="0"/>
              </a:rPr>
              <a:t>年</a:t>
            </a:r>
            <a:r>
              <a:rPr kumimoji="0" lang="en-US" altLang="zh-CN" sz="17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6</a:t>
            </a:r>
            <a:r>
              <a:rPr lang="zh-CN" altLang="en-US" sz="1700" dirty="0">
                <a:solidFill>
                  <a:srgbClr val="254776"/>
                </a:solidFill>
                <a:latin typeface="SimSun" panose="02010600030101010101" pitchFamily="2" charset="-122"/>
                <a:ea typeface="SimSun" panose="02010600030101010101" pitchFamily="2" charset="-122"/>
                <a:cs typeface="Arial" panose="020B0604020202020204" pitchFamily="34" charset="0"/>
              </a:rPr>
              <a:t>月</a:t>
            </a:r>
            <a:r>
              <a:rPr kumimoji="0" lang="en-US" altLang="zh-CN" sz="17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9</a:t>
            </a:r>
            <a:r>
              <a:rPr lang="zh-CN" altLang="en-US" sz="1700" dirty="0">
                <a:solidFill>
                  <a:srgbClr val="254776"/>
                </a:solidFill>
                <a:latin typeface="SimSun" panose="02010600030101010101" pitchFamily="2" charset="-122"/>
                <a:ea typeface="SimSun" panose="02010600030101010101" pitchFamily="2" charset="-122"/>
                <a:cs typeface="Arial" panose="020B0604020202020204" pitchFamily="34" charset="0"/>
              </a:rPr>
              <a:t>日至</a:t>
            </a:r>
            <a:r>
              <a:rPr kumimoji="0" lang="en-US" altLang="zh-CN" sz="17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12</a:t>
            </a:r>
            <a:r>
              <a:rPr lang="zh-CN" altLang="en-US" sz="1700" dirty="0">
                <a:solidFill>
                  <a:srgbClr val="254776"/>
                </a:solidFill>
                <a:latin typeface="SimSun" panose="02010600030101010101" pitchFamily="2" charset="-122"/>
                <a:ea typeface="SimSun" panose="02010600030101010101" pitchFamily="2" charset="-122"/>
                <a:cs typeface="Arial" panose="020B0604020202020204" pitchFamily="34" charset="0"/>
              </a:rPr>
              <a:t>日</a:t>
            </a:r>
            <a:r>
              <a:rPr kumimoji="0" lang="zh-CN" alt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） </a:t>
            </a:r>
            <a:endParaRPr kumimoji="0" lang="en-US" sz="1700" b="0" i="0" u="none" strike="noStrike" kern="1200" cap="none" spc="0" normalizeH="0" baseline="0" noProof="0" dirty="0">
              <a:ln>
                <a:noFill/>
              </a:ln>
              <a:solidFill>
                <a:srgbClr val="25477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719138" marR="0" lvl="1" indent="-271463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Pct val="65000"/>
              <a:buFont typeface="Courier New" panose="02070309020205020404" pitchFamily="49" charset="0"/>
              <a:buChar char="o"/>
              <a:tabLst>
                <a:tab pos="447675" algn="l"/>
              </a:tabLst>
              <a:defRPr/>
            </a:pPr>
            <a:r>
              <a:rPr kumimoji="0" lang="zh-CN" alt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Arial" panose="020B0604020202020204" pitchFamily="34" charset="0"/>
              </a:rPr>
              <a:t>全球证据峰会，布拉格</a:t>
            </a:r>
            <a:r>
              <a:rPr kumimoji="0" lang="zh-CN" alt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（</a:t>
            </a:r>
            <a:r>
              <a:rPr kumimoji="0" lang="en-US" altLang="zh-CN" sz="17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2024</a:t>
            </a:r>
            <a:r>
              <a:rPr lang="zh-CN" altLang="en-US" sz="1700" dirty="0">
                <a:solidFill>
                  <a:srgbClr val="254776"/>
                </a:solidFill>
                <a:latin typeface="SimSun" panose="02010600030101010101" pitchFamily="2" charset="-122"/>
                <a:ea typeface="SimSun" panose="02010600030101010101" pitchFamily="2" charset="-122"/>
                <a:cs typeface="Arial" panose="020B0604020202020204" pitchFamily="34" charset="0"/>
              </a:rPr>
              <a:t>年</a:t>
            </a:r>
            <a:r>
              <a:rPr kumimoji="0" lang="en-US" altLang="zh-CN" sz="17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9</a:t>
            </a:r>
            <a:r>
              <a:rPr lang="zh-CN" altLang="en-US" sz="1700" dirty="0">
                <a:solidFill>
                  <a:srgbClr val="254776"/>
                </a:solidFill>
                <a:latin typeface="SimSun" panose="02010600030101010101" pitchFamily="2" charset="-122"/>
                <a:ea typeface="SimSun" panose="02010600030101010101" pitchFamily="2" charset="-122"/>
                <a:cs typeface="Arial" panose="020B0604020202020204" pitchFamily="34" charset="0"/>
              </a:rPr>
              <a:t>月</a:t>
            </a:r>
            <a:r>
              <a:rPr kumimoji="0" lang="en-US" altLang="zh-CN" sz="17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10</a:t>
            </a:r>
            <a:r>
              <a:rPr lang="zh-CN" altLang="en-US" sz="1700" dirty="0">
                <a:solidFill>
                  <a:srgbClr val="254776"/>
                </a:solidFill>
                <a:latin typeface="SimSun" panose="02010600030101010101" pitchFamily="2" charset="-122"/>
                <a:ea typeface="SimSun" panose="02010600030101010101" pitchFamily="2" charset="-122"/>
                <a:cs typeface="Arial" panose="020B0604020202020204" pitchFamily="34" charset="0"/>
              </a:rPr>
              <a:t>至</a:t>
            </a:r>
            <a:r>
              <a:rPr kumimoji="0" lang="en-US" altLang="zh-CN" sz="17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13</a:t>
            </a:r>
            <a:r>
              <a:rPr lang="zh-CN" altLang="en-US" sz="1700" dirty="0">
                <a:solidFill>
                  <a:srgbClr val="254776"/>
                </a:solidFill>
                <a:latin typeface="SimSun" panose="02010600030101010101" pitchFamily="2" charset="-122"/>
                <a:ea typeface="SimSun" panose="02010600030101010101" pitchFamily="2" charset="-122"/>
                <a:cs typeface="Arial" panose="020B0604020202020204" pitchFamily="34" charset="0"/>
              </a:rPr>
              <a:t>日</a:t>
            </a:r>
            <a:r>
              <a:rPr kumimoji="0" lang="zh-CN" alt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） </a:t>
            </a:r>
            <a:endParaRPr kumimoji="0" lang="en-US" sz="1700" b="0" i="0" u="none" strike="noStrike" kern="1200" cap="none" spc="0" normalizeH="0" baseline="0" noProof="0" dirty="0">
              <a:ln>
                <a:noFill/>
              </a:ln>
              <a:solidFill>
                <a:srgbClr val="25477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719138" marR="0" lvl="1" indent="-271463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Pct val="65000"/>
              <a:buFont typeface="Courier New" panose="02070309020205020404" pitchFamily="49" charset="0"/>
              <a:buChar char="o"/>
              <a:tabLst>
                <a:tab pos="447675" algn="l"/>
              </a:tabLst>
              <a:defRPr/>
            </a:pPr>
            <a:r>
              <a:rPr kumimoji="0" lang="zh-CN" alt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Arial" panose="020B0604020202020204" pitchFamily="34" charset="0"/>
              </a:rPr>
              <a:t>国家评估能力会议，地点待定</a:t>
            </a:r>
            <a:r>
              <a:rPr kumimoji="0" lang="zh-CN" alt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（</a:t>
            </a:r>
            <a:r>
              <a:rPr kumimoji="0" lang="en-US" altLang="zh-CN" sz="17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2024</a:t>
            </a:r>
            <a:r>
              <a:rPr lang="zh-CN" altLang="en-US" sz="1700" dirty="0">
                <a:solidFill>
                  <a:srgbClr val="254776"/>
                </a:solidFill>
                <a:latin typeface="SimSun" panose="02010600030101010101" pitchFamily="2" charset="-122"/>
                <a:ea typeface="SimSun" panose="02010600030101010101" pitchFamily="2" charset="-122"/>
                <a:cs typeface="Arial" panose="020B0604020202020204" pitchFamily="34" charset="0"/>
              </a:rPr>
              <a:t>年</a:t>
            </a:r>
            <a:r>
              <a:rPr kumimoji="0" lang="en-US" altLang="zh-CN" sz="17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10</a:t>
            </a:r>
            <a:r>
              <a:rPr lang="zh-CN" altLang="en-US" sz="1700" dirty="0">
                <a:solidFill>
                  <a:srgbClr val="254776"/>
                </a:solidFill>
                <a:latin typeface="SimSun" panose="02010600030101010101" pitchFamily="2" charset="-122"/>
                <a:ea typeface="SimSun" panose="02010600030101010101" pitchFamily="2" charset="-122"/>
                <a:cs typeface="Arial" panose="020B0604020202020204" pitchFamily="34" charset="0"/>
              </a:rPr>
              <a:t>月</a:t>
            </a:r>
            <a:r>
              <a:rPr kumimoji="0" lang="en-US" altLang="zh-CN" sz="17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28</a:t>
            </a:r>
            <a:r>
              <a:rPr lang="zh-CN" altLang="en-US" sz="1700" dirty="0">
                <a:solidFill>
                  <a:srgbClr val="254776"/>
                </a:solidFill>
                <a:latin typeface="SimSun" panose="02010600030101010101" pitchFamily="2" charset="-122"/>
                <a:ea typeface="SimSun" panose="02010600030101010101" pitchFamily="2" charset="-122"/>
                <a:cs typeface="Arial" panose="020B0604020202020204" pitchFamily="34" charset="0"/>
              </a:rPr>
              <a:t>日至</a:t>
            </a:r>
            <a:r>
              <a:rPr kumimoji="0" lang="en-US" altLang="zh-CN" sz="17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11</a:t>
            </a:r>
            <a:r>
              <a:rPr lang="zh-CN" altLang="en-US" sz="1700" dirty="0">
                <a:solidFill>
                  <a:srgbClr val="254776"/>
                </a:solidFill>
                <a:latin typeface="SimSun" panose="02010600030101010101" pitchFamily="2" charset="-122"/>
                <a:ea typeface="SimSun" panose="02010600030101010101" pitchFamily="2" charset="-122"/>
                <a:cs typeface="Arial" panose="020B0604020202020204" pitchFamily="34" charset="0"/>
              </a:rPr>
              <a:t>月</a:t>
            </a:r>
            <a:r>
              <a:rPr kumimoji="0" lang="en-US" altLang="zh-CN" sz="17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1</a:t>
            </a:r>
            <a:r>
              <a:rPr lang="zh-CN" altLang="en-US" sz="1700" dirty="0">
                <a:solidFill>
                  <a:srgbClr val="254776"/>
                </a:solidFill>
                <a:latin typeface="SimSun" panose="02010600030101010101" pitchFamily="2" charset="-122"/>
                <a:ea typeface="SimSun" panose="02010600030101010101" pitchFamily="2" charset="-122"/>
                <a:cs typeface="Arial" panose="020B0604020202020204" pitchFamily="34" charset="0"/>
              </a:rPr>
              <a:t>日</a:t>
            </a:r>
            <a:r>
              <a:rPr kumimoji="0" lang="zh-CN" alt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） </a:t>
            </a:r>
            <a:endParaRPr kumimoji="0" lang="en-US" sz="1700" b="0" i="0" u="none" strike="noStrike" kern="1200" cap="none" spc="0" normalizeH="0" baseline="0" noProof="0" dirty="0">
              <a:ln>
                <a:noFill/>
              </a:ln>
              <a:solidFill>
                <a:srgbClr val="25477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719138" marR="0" lvl="1" indent="-271463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Pct val="65000"/>
              <a:buFont typeface="Courier New" panose="02070309020205020404" pitchFamily="49" charset="0"/>
              <a:buChar char="o"/>
              <a:tabLst>
                <a:tab pos="447675" algn="l"/>
              </a:tabLst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25477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719138" marR="0" lvl="1" indent="-271463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Pct val="65000"/>
              <a:buFont typeface="Courier New" panose="02070309020205020404" pitchFamily="49" charset="0"/>
              <a:buChar char="o"/>
              <a:tabLst>
                <a:tab pos="447675" algn="l"/>
              </a:tabLst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25477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719138" marR="0" lvl="1" indent="-271463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Pct val="65000"/>
              <a:buFont typeface="Courier New" panose="02070309020205020404" pitchFamily="49" charset="0"/>
              <a:buChar char="o"/>
              <a:tabLst>
                <a:tab pos="447675" algn="l"/>
              </a:tabLst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25477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719138" marR="0" lvl="1" indent="-271463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Pct val="65000"/>
              <a:buFont typeface="Courier New" panose="02070309020205020404" pitchFamily="49" charset="0"/>
              <a:buChar char="o"/>
              <a:tabLst>
                <a:tab pos="447675" algn="l"/>
              </a:tabLst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25477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719138" marR="0" lvl="1" indent="-271463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Pct val="65000"/>
              <a:buFont typeface="Courier New" panose="02070309020205020404" pitchFamily="49" charset="0"/>
              <a:buChar char="o"/>
              <a:tabLst>
                <a:tab pos="447675" algn="l"/>
              </a:tabLst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25477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47675" marR="0" lvl="1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Pct val="65000"/>
              <a:buFontTx/>
              <a:buNone/>
              <a:tabLst>
                <a:tab pos="447675" algn="l"/>
              </a:tabLst>
              <a:defRPr/>
            </a:pPr>
            <a:b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25477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47675" marR="0" lvl="0" indent="-271463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>
                <a:tab pos="447675" algn="l"/>
              </a:tabLst>
              <a:defRPr/>
            </a:pPr>
            <a:r>
              <a:rPr kumimoji="0" lang="zh-CN" alt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Arial" panose="020B0604020202020204" pitchFamily="34" charset="0"/>
              </a:rPr>
              <a:t>我们</a:t>
            </a:r>
            <a:r>
              <a:rPr lang="zh-CN" altLang="en-US" sz="1700" dirty="0">
                <a:solidFill>
                  <a:srgbClr val="254776"/>
                </a:solidFill>
                <a:latin typeface="SimSun" panose="02010600030101010101" pitchFamily="2" charset="-122"/>
                <a:ea typeface="SimSun" panose="02010600030101010101" pitchFamily="2" charset="-122"/>
                <a:cs typeface="Arial" panose="020B0604020202020204" pitchFamily="34" charset="0"/>
              </a:rPr>
              <a:t>也意识</a:t>
            </a:r>
            <a:r>
              <a:rPr kumimoji="0" lang="zh-CN" alt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Arial" panose="020B0604020202020204" pitchFamily="34" charset="0"/>
              </a:rPr>
              <a:t>到目前正在进行探索性对话，以期召开一场关于动态证据综合（包括其生产、交流和使用）的突破性会议，以及另一场关于为不断发展的动态证据综合提供资金支持的会议</a:t>
            </a:r>
            <a:endParaRPr kumimoji="0" lang="en-US" sz="1700" b="0" i="0" u="none" strike="noStrike" kern="1200" cap="none" spc="0" normalizeH="0" baseline="0" noProof="0" dirty="0">
              <a:ln>
                <a:noFill/>
              </a:ln>
              <a:solidFill>
                <a:srgbClr val="254776"/>
              </a:solidFill>
              <a:effectLst/>
              <a:uLnTx/>
              <a:uFillTx/>
              <a:latin typeface="SimSun" panose="02010600030101010101" pitchFamily="2" charset="-122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" name="Title 14">
            <a:extLst>
              <a:ext uri="{FF2B5EF4-FFF2-40B4-BE49-F238E27FC236}">
                <a16:creationId xmlns:a16="http://schemas.microsoft.com/office/drawing/2014/main" id="{84EECF26-E903-39C5-DC35-C5602C649EA3}"/>
              </a:ext>
            </a:extLst>
          </p:cNvPr>
          <p:cNvSpPr txBox="1">
            <a:spLocks/>
          </p:cNvSpPr>
          <p:nvPr/>
        </p:nvSpPr>
        <p:spPr>
          <a:xfrm>
            <a:off x="267857" y="97077"/>
            <a:ext cx="11505789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kern="1200">
                <a:solidFill>
                  <a:srgbClr val="254776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kern="0" dirty="0" err="1">
                <a:latin typeface="Arial"/>
                <a:cs typeface="Arial" panose="020B0604020202020204" pitchFamily="34" charset="0"/>
                <a:sym typeface="Arial"/>
              </a:rPr>
              <a:t>推动</a:t>
            </a:r>
            <a:r>
              <a:rPr kumimoji="0" lang="en-CA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/>
                <a:ea typeface="+mj-ea"/>
                <a:cs typeface="Arial" panose="020B0604020202020204" pitchFamily="34" charset="0"/>
                <a:sym typeface="Arial"/>
              </a:rPr>
              <a:t>突破性进展</a:t>
            </a:r>
            <a:endParaRPr kumimoji="0" lang="en-CA" sz="2400" b="0" i="0" u="none" strike="noStrike" kern="0" cap="none" spc="0" normalizeH="0" baseline="0" noProof="0" dirty="0">
              <a:ln>
                <a:noFill/>
              </a:ln>
              <a:solidFill>
                <a:srgbClr val="254776"/>
              </a:solidFill>
              <a:effectLst/>
              <a:uLnTx/>
              <a:uFillTx/>
              <a:latin typeface="Arial"/>
              <a:ea typeface="+mj-ea"/>
              <a:cs typeface="Arial" panose="020B0604020202020204" pitchFamily="34" charset="0"/>
              <a:sym typeface="Arial"/>
            </a:endParaRPr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AE4B8F62-458C-53D9-04B8-60526857A0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CB33EA-91D6-F140-A440-0A130B2A34D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464F55"/>
                </a:solidFill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464F55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2B022077-B66B-CB72-F56C-B32D7B3BA3EE}"/>
              </a:ext>
            </a:extLst>
          </p:cNvPr>
          <p:cNvGrpSpPr/>
          <p:nvPr/>
        </p:nvGrpSpPr>
        <p:grpSpPr>
          <a:xfrm>
            <a:off x="858520" y="3561044"/>
            <a:ext cx="10117607" cy="1604578"/>
            <a:chOff x="387860" y="3096462"/>
            <a:chExt cx="11284395" cy="1789622"/>
          </a:xfrm>
        </p:grpSpPr>
        <p:pic>
          <p:nvPicPr>
            <p:cNvPr id="4" name="Picture 3" descr="A logo with arrows and text&#10;&#10;Description automatically generated">
              <a:extLst>
                <a:ext uri="{FF2B5EF4-FFF2-40B4-BE49-F238E27FC236}">
                  <a16:creationId xmlns:a16="http://schemas.microsoft.com/office/drawing/2014/main" id="{5B71DE56-2A12-67E7-E1E6-0C26F360262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948865" y="4025684"/>
              <a:ext cx="1943215" cy="860400"/>
            </a:xfrm>
            <a:prstGeom prst="rect">
              <a:avLst/>
            </a:prstGeom>
          </p:spPr>
        </p:pic>
        <p:pic>
          <p:nvPicPr>
            <p:cNvPr id="5" name="Picture 4" descr="A logo for government science academy&#10;&#10;Description automatically generated">
              <a:extLst>
                <a:ext uri="{FF2B5EF4-FFF2-40B4-BE49-F238E27FC236}">
                  <a16:creationId xmlns:a16="http://schemas.microsoft.com/office/drawing/2014/main" id="{0E8CE8D3-EB46-6DAE-4B09-B95B12CE1E4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18186" b="10605"/>
            <a:stretch/>
          </p:blipFill>
          <p:spPr>
            <a:xfrm>
              <a:off x="387860" y="4134290"/>
              <a:ext cx="2007220" cy="643188"/>
            </a:xfrm>
            <a:prstGeom prst="rect">
              <a:avLst/>
            </a:prstGeom>
          </p:spPr>
        </p:pic>
        <p:pic>
          <p:nvPicPr>
            <p:cNvPr id="6" name="Graphic 5">
              <a:extLst>
                <a:ext uri="{FF2B5EF4-FFF2-40B4-BE49-F238E27FC236}">
                  <a16:creationId xmlns:a16="http://schemas.microsoft.com/office/drawing/2014/main" id="{AF330DC6-92CA-4F24-96F4-DD0FEC39A23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 b="20673"/>
            <a:stretch/>
          </p:blipFill>
          <p:spPr>
            <a:xfrm>
              <a:off x="2612637" y="4134290"/>
              <a:ext cx="1975710" cy="643188"/>
            </a:xfrm>
            <a:prstGeom prst="rect">
              <a:avLst/>
            </a:prstGeom>
          </p:spPr>
        </p:pic>
        <p:pic>
          <p:nvPicPr>
            <p:cNvPr id="7" name="Graphic 6">
              <a:extLst>
                <a:ext uri="{FF2B5EF4-FFF2-40B4-BE49-F238E27FC236}">
                  <a16:creationId xmlns:a16="http://schemas.microsoft.com/office/drawing/2014/main" id="{2B8195B8-6958-13A0-93ED-37216ECB27C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5088148" y="4025684"/>
              <a:ext cx="1278650" cy="860400"/>
            </a:xfrm>
            <a:prstGeom prst="rect">
              <a:avLst/>
            </a:prstGeom>
          </p:spPr>
        </p:pic>
        <p:pic>
          <p:nvPicPr>
            <p:cNvPr id="8" name="Picture 7" descr="A logo for an office&#10;&#10;Description automatically generated">
              <a:extLst>
                <a:ext uri="{FF2B5EF4-FFF2-40B4-BE49-F238E27FC236}">
                  <a16:creationId xmlns:a16="http://schemas.microsoft.com/office/drawing/2014/main" id="{3219FA24-AF14-C0DC-3D7B-2DCF4ECBB97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9202222" y="4122120"/>
              <a:ext cx="1745311" cy="667529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5C9A42B-5FBA-D52E-8449-BA90C7514D9F}"/>
                </a:ext>
              </a:extLst>
            </p:cNvPr>
            <p:cNvSpPr txBox="1"/>
            <p:nvPr/>
          </p:nvSpPr>
          <p:spPr>
            <a:xfrm>
              <a:off x="8787697" y="3953899"/>
              <a:ext cx="2884558" cy="27461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254776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National Evaluation Capacities Conference</a:t>
              </a:r>
              <a:endPara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24477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BD0AAF80-64CA-89F6-2230-6D52D9CEBA81}"/>
                </a:ext>
              </a:extLst>
            </p:cNvPr>
            <p:cNvCxnSpPr>
              <a:cxnSpLocks/>
            </p:cNvCxnSpPr>
            <p:nvPr/>
          </p:nvCxnSpPr>
          <p:spPr>
            <a:xfrm>
              <a:off x="387860" y="3533422"/>
              <a:ext cx="10929997" cy="0"/>
            </a:xfrm>
            <a:prstGeom prst="line">
              <a:avLst/>
            </a:prstGeom>
            <a:ln w="66675" cap="rnd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C734D1B1-08C3-A241-1331-4EC7FBD973BF}"/>
                </a:ext>
              </a:extLst>
            </p:cNvPr>
            <p:cNvGrpSpPr/>
            <p:nvPr/>
          </p:nvGrpSpPr>
          <p:grpSpPr>
            <a:xfrm>
              <a:off x="962496" y="3221455"/>
              <a:ext cx="9502396" cy="612782"/>
              <a:chOff x="962496" y="3221455"/>
              <a:chExt cx="9502396" cy="612782"/>
            </a:xfrm>
          </p:grpSpPr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13D74E8F-66C1-1730-660E-39EDE036C786}"/>
                  </a:ext>
                </a:extLst>
              </p:cNvPr>
              <p:cNvSpPr/>
              <p:nvPr/>
            </p:nvSpPr>
            <p:spPr>
              <a:xfrm>
                <a:off x="962496" y="3224683"/>
                <a:ext cx="865148" cy="60025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0958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1235F3A3-0A3D-9D2B-4915-7AD440FB6EB1}"/>
                  </a:ext>
                </a:extLst>
              </p:cNvPr>
              <p:cNvSpPr/>
              <p:nvPr/>
            </p:nvSpPr>
            <p:spPr>
              <a:xfrm>
                <a:off x="3112809" y="3233986"/>
                <a:ext cx="865148" cy="60025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0958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0DD275A7-34C6-B3B6-0891-F25E88899514}"/>
                  </a:ext>
                </a:extLst>
              </p:cNvPr>
              <p:cNvSpPr/>
              <p:nvPr/>
            </p:nvSpPr>
            <p:spPr>
              <a:xfrm>
                <a:off x="5293631" y="3221456"/>
                <a:ext cx="865148" cy="60025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0958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0ECF2670-0120-5EDE-1797-CAECD19D285A}"/>
                  </a:ext>
                </a:extLst>
              </p:cNvPr>
              <p:cNvSpPr/>
              <p:nvPr/>
            </p:nvSpPr>
            <p:spPr>
              <a:xfrm>
                <a:off x="7440149" y="3233986"/>
                <a:ext cx="865148" cy="60025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0958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9EFD2D31-3E56-3600-67A2-EF728B6BC1DC}"/>
                  </a:ext>
                </a:extLst>
              </p:cNvPr>
              <p:cNvSpPr/>
              <p:nvPr/>
            </p:nvSpPr>
            <p:spPr>
              <a:xfrm>
                <a:off x="9599744" y="3221455"/>
                <a:ext cx="865148" cy="60025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0958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32BA514A-EA8A-D471-1EDA-EDC5AD98CEC8}"/>
                </a:ext>
              </a:extLst>
            </p:cNvPr>
            <p:cNvSpPr/>
            <p:nvPr/>
          </p:nvSpPr>
          <p:spPr>
            <a:xfrm>
              <a:off x="962496" y="3096462"/>
              <a:ext cx="865148" cy="865148"/>
            </a:xfrm>
            <a:prstGeom prst="ellipse">
              <a:avLst/>
            </a:prstGeom>
            <a:solidFill>
              <a:schemeClr val="accent1"/>
            </a:solidFill>
            <a:ln w="222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F319808A-491B-BED4-FB63-74712F80039D}"/>
                </a:ext>
              </a:extLst>
            </p:cNvPr>
            <p:cNvSpPr/>
            <p:nvPr/>
          </p:nvSpPr>
          <p:spPr>
            <a:xfrm>
              <a:off x="3126166" y="3096462"/>
              <a:ext cx="865148" cy="865148"/>
            </a:xfrm>
            <a:prstGeom prst="ellipse">
              <a:avLst/>
            </a:prstGeom>
            <a:solidFill>
              <a:schemeClr val="accent1"/>
            </a:solidFill>
            <a:ln w="222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890B25B6-A98B-7976-0B8B-6A9F9DB21162}"/>
                </a:ext>
              </a:extLst>
            </p:cNvPr>
            <p:cNvSpPr/>
            <p:nvPr/>
          </p:nvSpPr>
          <p:spPr>
            <a:xfrm>
              <a:off x="5289836" y="3096462"/>
              <a:ext cx="865148" cy="865148"/>
            </a:xfrm>
            <a:prstGeom prst="ellipse">
              <a:avLst/>
            </a:prstGeom>
            <a:solidFill>
              <a:schemeClr val="accent1"/>
            </a:solidFill>
            <a:ln w="222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8D7F575D-0194-B9AB-6A9C-3198D83031EC}"/>
                </a:ext>
              </a:extLst>
            </p:cNvPr>
            <p:cNvSpPr/>
            <p:nvPr/>
          </p:nvSpPr>
          <p:spPr>
            <a:xfrm>
              <a:off x="7453506" y="3096462"/>
              <a:ext cx="865148" cy="865148"/>
            </a:xfrm>
            <a:prstGeom prst="ellipse">
              <a:avLst/>
            </a:prstGeom>
            <a:solidFill>
              <a:schemeClr val="accent1"/>
            </a:solidFill>
            <a:ln w="222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F64141AA-C4EF-D73E-13D9-0431C7862D43}"/>
                </a:ext>
              </a:extLst>
            </p:cNvPr>
            <p:cNvSpPr/>
            <p:nvPr/>
          </p:nvSpPr>
          <p:spPr>
            <a:xfrm>
              <a:off x="9617178" y="3096462"/>
              <a:ext cx="865148" cy="865148"/>
            </a:xfrm>
            <a:prstGeom prst="ellipse">
              <a:avLst/>
            </a:prstGeom>
            <a:solidFill>
              <a:schemeClr val="accent1"/>
            </a:solidFill>
            <a:ln w="222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A19C0BE3-4E0F-6EB6-A05A-1DDC0FE3B893}"/>
                </a:ext>
              </a:extLst>
            </p:cNvPr>
            <p:cNvSpPr txBox="1"/>
            <p:nvPr/>
          </p:nvSpPr>
          <p:spPr>
            <a:xfrm>
              <a:off x="853551" y="3250297"/>
              <a:ext cx="1115882" cy="5835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244776"/>
                  </a:solidFill>
                  <a:effectLst/>
                  <a:uLnTx/>
                  <a:uFillTx/>
                  <a:latin typeface="Arial" panose="020B0604020202020204"/>
                  <a:ea typeface="黑体" panose="02010609060101010101" pitchFamily="49" charset="-122"/>
                  <a:cs typeface="+mn-cs"/>
                </a:rPr>
                <a:t>5</a:t>
              </a: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244776"/>
                  </a:solidFill>
                  <a:effectLst/>
                  <a:uLnTx/>
                  <a:uFillTx/>
                  <a:latin typeface="Arial" panose="020B0604020202020204"/>
                  <a:ea typeface="黑体" panose="02010609060101010101" pitchFamily="49" charset="-122"/>
                  <a:cs typeface="+mn-cs"/>
                </a:rPr>
                <a:t>月</a:t>
              </a:r>
              <a:endPara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244776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244776"/>
                  </a:solidFill>
                  <a:effectLst/>
                  <a:uLnTx/>
                  <a:uFillTx/>
                  <a:latin typeface="Arial" panose="020B0604020202020204"/>
                  <a:ea typeface="黑体" panose="02010609060101010101" pitchFamily="49" charset="-122"/>
                  <a:cs typeface="+mn-cs"/>
                </a:rPr>
                <a:t>1-2</a:t>
              </a: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244776"/>
                  </a:solidFill>
                  <a:effectLst/>
                  <a:uLnTx/>
                  <a:uFillTx/>
                  <a:latin typeface="Arial" panose="020B0604020202020204"/>
                  <a:ea typeface="黑体" panose="02010609060101010101" pitchFamily="49" charset="-122"/>
                  <a:cs typeface="+mn-cs"/>
                </a:rPr>
                <a:t>日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4477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BB6E1EC0-FA84-BACD-4750-27A0C989ECB0}"/>
                </a:ext>
              </a:extLst>
            </p:cNvPr>
            <p:cNvSpPr txBox="1"/>
            <p:nvPr/>
          </p:nvSpPr>
          <p:spPr>
            <a:xfrm>
              <a:off x="3133985" y="3221455"/>
              <a:ext cx="865149" cy="5835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244776"/>
                  </a:solidFill>
                  <a:effectLst/>
                  <a:uLnTx/>
                  <a:uFillTx/>
                  <a:latin typeface="Arial" panose="020B0604020202020204"/>
                  <a:ea typeface="黑体" panose="02010609060101010101" pitchFamily="49" charset="-122"/>
                  <a:cs typeface="+mn-cs"/>
                </a:rPr>
                <a:t>6</a:t>
              </a: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244776"/>
                  </a:solidFill>
                  <a:effectLst/>
                  <a:uLnTx/>
                  <a:uFillTx/>
                  <a:latin typeface="Arial" panose="020B0604020202020204"/>
                  <a:ea typeface="黑体" panose="02010609060101010101" pitchFamily="49" charset="-122"/>
                  <a:cs typeface="+mn-cs"/>
                </a:rPr>
                <a:t>月</a:t>
              </a:r>
              <a:endPara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244776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244776"/>
                  </a:solidFill>
                  <a:effectLst/>
                  <a:uLnTx/>
                  <a:uFillTx/>
                  <a:latin typeface="Arial" panose="020B0604020202020204"/>
                  <a:ea typeface="黑体" panose="02010609060101010101" pitchFamily="49" charset="-122"/>
                  <a:cs typeface="+mn-cs"/>
                </a:rPr>
                <a:t>9-12</a:t>
              </a: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244776"/>
                  </a:solidFill>
                  <a:effectLst/>
                  <a:uLnTx/>
                  <a:uFillTx/>
                  <a:latin typeface="Arial" panose="020B0604020202020204"/>
                  <a:ea typeface="黑体" panose="02010609060101010101" pitchFamily="49" charset="-122"/>
                  <a:cs typeface="+mn-cs"/>
                </a:rPr>
                <a:t>日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4477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FA43B0A-9156-8138-DBA6-86946441EFE9}"/>
                </a:ext>
              </a:extLst>
            </p:cNvPr>
            <p:cNvSpPr txBox="1"/>
            <p:nvPr/>
          </p:nvSpPr>
          <p:spPr>
            <a:xfrm>
              <a:off x="5172642" y="3250297"/>
              <a:ext cx="1135604" cy="5835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244776"/>
                  </a:solidFill>
                  <a:effectLst/>
                  <a:uLnTx/>
                  <a:uFillTx/>
                  <a:latin typeface="Arial" panose="020B0604020202020204"/>
                  <a:ea typeface="黑体" panose="02010609060101010101" pitchFamily="49" charset="-122"/>
                  <a:cs typeface="+mn-cs"/>
                </a:rPr>
                <a:t>9</a:t>
              </a: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244776"/>
                  </a:solidFill>
                  <a:effectLst/>
                  <a:uLnTx/>
                  <a:uFillTx/>
                  <a:latin typeface="Arial" panose="020B0604020202020204"/>
                  <a:ea typeface="黑体" panose="02010609060101010101" pitchFamily="49" charset="-122"/>
                  <a:cs typeface="+mn-cs"/>
                </a:rPr>
                <a:t>月</a:t>
              </a:r>
              <a:endPara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244776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244776"/>
                  </a:solidFill>
                  <a:effectLst/>
                  <a:uLnTx/>
                  <a:uFillTx/>
                  <a:latin typeface="Arial" panose="020B0604020202020204"/>
                  <a:ea typeface="黑体" panose="02010609060101010101" pitchFamily="49" charset="-122"/>
                  <a:cs typeface="+mn-cs"/>
                </a:rPr>
                <a:t>10-13</a:t>
              </a: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244776"/>
                  </a:solidFill>
                  <a:effectLst/>
                  <a:uLnTx/>
                  <a:uFillTx/>
                  <a:latin typeface="Arial" panose="020B0604020202020204"/>
                  <a:ea typeface="黑体" panose="02010609060101010101" pitchFamily="49" charset="-122"/>
                  <a:cs typeface="+mn-cs"/>
                </a:rPr>
                <a:t>日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4477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E14CA060-5C2E-D759-9856-053AAB977C76}"/>
                </a:ext>
              </a:extLst>
            </p:cNvPr>
            <p:cNvSpPr txBox="1"/>
            <p:nvPr/>
          </p:nvSpPr>
          <p:spPr>
            <a:xfrm>
              <a:off x="7288793" y="3238147"/>
              <a:ext cx="1278649" cy="5835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244776"/>
                  </a:solidFill>
                  <a:effectLst/>
                  <a:uLnTx/>
                  <a:uFillTx/>
                  <a:latin typeface="Arial" panose="020B0604020202020204"/>
                  <a:ea typeface="黑体" panose="02010609060101010101" pitchFamily="49" charset="-122"/>
                  <a:cs typeface="+mn-cs"/>
                </a:rPr>
                <a:t>9</a:t>
              </a: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244776"/>
                  </a:solidFill>
                  <a:effectLst/>
                  <a:uLnTx/>
                  <a:uFillTx/>
                  <a:latin typeface="Arial" panose="020B0604020202020204"/>
                  <a:ea typeface="黑体" panose="02010609060101010101" pitchFamily="49" charset="-122"/>
                  <a:cs typeface="+mn-cs"/>
                </a:rPr>
                <a:t>月</a:t>
              </a:r>
              <a:endPara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244776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244776"/>
                  </a:solidFill>
                  <a:effectLst/>
                  <a:uLnTx/>
                  <a:uFillTx/>
                  <a:latin typeface="Arial" panose="020B0604020202020204"/>
                  <a:ea typeface="黑体" panose="02010609060101010101" pitchFamily="49" charset="-122"/>
                  <a:cs typeface="+mn-cs"/>
                </a:rPr>
                <a:t>23-24</a:t>
              </a: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244776"/>
                  </a:solidFill>
                  <a:effectLst/>
                  <a:uLnTx/>
                  <a:uFillTx/>
                  <a:latin typeface="Arial" panose="020B0604020202020204"/>
                  <a:ea typeface="黑体" panose="02010609060101010101" pitchFamily="49" charset="-122"/>
                  <a:cs typeface="+mn-cs"/>
                </a:rPr>
                <a:t>日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4477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2391ABAB-FC53-FB9B-B97A-8E48BC085204}"/>
                </a:ext>
              </a:extLst>
            </p:cNvPr>
            <p:cNvSpPr txBox="1"/>
            <p:nvPr/>
          </p:nvSpPr>
          <p:spPr>
            <a:xfrm>
              <a:off x="9466436" y="3264367"/>
              <a:ext cx="1166632" cy="5835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244776"/>
                  </a:solidFill>
                  <a:effectLst/>
                  <a:uLnTx/>
                  <a:uFillTx/>
                  <a:latin typeface="Arial" panose="020B0604020202020204"/>
                  <a:ea typeface="黑体" panose="02010609060101010101" pitchFamily="49" charset="-122"/>
                  <a:cs typeface="+mn-cs"/>
                </a:rPr>
                <a:t>10</a:t>
              </a: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244776"/>
                  </a:solidFill>
                  <a:effectLst/>
                  <a:uLnTx/>
                  <a:uFillTx/>
                  <a:latin typeface="Arial" panose="020B0604020202020204"/>
                  <a:ea typeface="黑体" panose="02010609060101010101" pitchFamily="49" charset="-122"/>
                  <a:cs typeface="+mn-cs"/>
                </a:rPr>
                <a:t>月</a:t>
              </a:r>
              <a:r>
                <a:rPr kumimoji="0" lang="en-US" altLang="zh-CN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244776"/>
                  </a:solidFill>
                  <a:effectLst/>
                  <a:uLnTx/>
                  <a:uFillTx/>
                  <a:latin typeface="Arial" panose="020B0604020202020204"/>
                  <a:ea typeface="黑体" panose="02010609060101010101" pitchFamily="49" charset="-122"/>
                  <a:cs typeface="+mn-cs"/>
                </a:rPr>
                <a:t>28</a:t>
              </a: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244776"/>
                  </a:solidFill>
                  <a:effectLst/>
                  <a:uLnTx/>
                  <a:uFillTx/>
                  <a:latin typeface="Arial" panose="020B0604020202020204"/>
                  <a:ea typeface="黑体" panose="02010609060101010101" pitchFamily="49" charset="-122"/>
                  <a:cs typeface="+mn-cs"/>
                </a:rPr>
                <a:t>日</a:t>
              </a:r>
              <a:endPara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244776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244776"/>
                  </a:solidFill>
                  <a:effectLst/>
                  <a:uLnTx/>
                  <a:uFillTx/>
                  <a:latin typeface="Arial" panose="020B0604020202020204"/>
                  <a:ea typeface="黑体" panose="02010609060101010101" pitchFamily="49" charset="-122"/>
                  <a:cs typeface="+mn-cs"/>
                </a:rPr>
                <a:t>-11</a:t>
              </a: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244776"/>
                  </a:solidFill>
                  <a:effectLst/>
                  <a:uLnTx/>
                  <a:uFillTx/>
                  <a:latin typeface="Arial" panose="020B0604020202020204"/>
                  <a:ea typeface="黑体" panose="02010609060101010101" pitchFamily="49" charset="-122"/>
                  <a:cs typeface="+mn-cs"/>
                </a:rPr>
                <a:t>月</a:t>
              </a:r>
              <a:r>
                <a:rPr kumimoji="0" lang="en-US" altLang="zh-CN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244776"/>
                  </a:solidFill>
                  <a:effectLst/>
                  <a:uLnTx/>
                  <a:uFillTx/>
                  <a:latin typeface="Arial" panose="020B0604020202020204"/>
                  <a:ea typeface="黑体" panose="02010609060101010101" pitchFamily="49" charset="-122"/>
                  <a:cs typeface="+mn-cs"/>
                </a:rPr>
                <a:t>1</a:t>
              </a: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244776"/>
                  </a:solidFill>
                  <a:effectLst/>
                  <a:uLnTx/>
                  <a:uFillTx/>
                  <a:latin typeface="Arial" panose="020B0604020202020204"/>
                  <a:ea typeface="黑体" panose="02010609060101010101" pitchFamily="49" charset="-122"/>
                  <a:cs typeface="+mn-cs"/>
                </a:rPr>
                <a:t>日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4477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38553464"/>
      </p:ext>
    </p:extLst>
  </p:cSld>
  <p:clrMapOvr>
    <a:masterClrMapping/>
  </p:clrMapOvr>
</p:sld>
</file>

<file path=ppt/theme/theme1.xml><?xml version="1.0" encoding="utf-8"?>
<a:theme xmlns:a="http://schemas.openxmlformats.org/drawingml/2006/main" name="RISE">
  <a:themeElements>
    <a:clrScheme name="RISE">
      <a:dk1>
        <a:srgbClr val="244776"/>
      </a:dk1>
      <a:lt1>
        <a:srgbClr val="FFFFFF"/>
      </a:lt1>
      <a:dk2>
        <a:srgbClr val="3F4349"/>
      </a:dk2>
      <a:lt2>
        <a:srgbClr val="E7E6E6"/>
      </a:lt2>
      <a:accent1>
        <a:srgbClr val="168DED"/>
      </a:accent1>
      <a:accent2>
        <a:srgbClr val="FEC134"/>
      </a:accent2>
      <a:accent3>
        <a:srgbClr val="FF3056"/>
      </a:accent3>
      <a:accent4>
        <a:srgbClr val="93E533"/>
      </a:accent4>
      <a:accent5>
        <a:srgbClr val="8FA3C6"/>
      </a:accent5>
      <a:accent6>
        <a:srgbClr val="8E979D"/>
      </a:accent6>
      <a:hlink>
        <a:srgbClr val="168DED"/>
      </a:hlink>
      <a:folHlink>
        <a:srgbClr val="0F62A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ESN-CA">
  <a:themeElements>
    <a:clrScheme name="ESN-CA">
      <a:dk1>
        <a:srgbClr val="244776"/>
      </a:dk1>
      <a:lt1>
        <a:srgbClr val="FFFFFF"/>
      </a:lt1>
      <a:dk2>
        <a:srgbClr val="3F4349"/>
      </a:dk2>
      <a:lt2>
        <a:srgbClr val="E7E6E6"/>
      </a:lt2>
      <a:accent1>
        <a:srgbClr val="0000FF"/>
      </a:accent1>
      <a:accent2>
        <a:srgbClr val="FAED23"/>
      </a:accent2>
      <a:accent3>
        <a:srgbClr val="FF0000"/>
      </a:accent3>
      <a:accent4>
        <a:srgbClr val="008F00"/>
      </a:accent4>
      <a:accent5>
        <a:srgbClr val="00EAFF"/>
      </a:accent5>
      <a:accent6>
        <a:srgbClr val="3F4349"/>
      </a:accent6>
      <a:hlink>
        <a:srgbClr val="0000FF"/>
      </a:hlink>
      <a:folHlink>
        <a:srgbClr val="00009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GCESC">
  <a:themeElements>
    <a:clrScheme name="GCESC">
      <a:dk1>
        <a:srgbClr val="244776"/>
      </a:dk1>
      <a:lt1>
        <a:srgbClr val="FFFFFF"/>
      </a:lt1>
      <a:dk2>
        <a:srgbClr val="000000"/>
      </a:dk2>
      <a:lt2>
        <a:srgbClr val="E7E6E6"/>
      </a:lt2>
      <a:accent1>
        <a:srgbClr val="93D8E9"/>
      </a:accent1>
      <a:accent2>
        <a:srgbClr val="FEC057"/>
      </a:accent2>
      <a:accent3>
        <a:srgbClr val="CC76A6"/>
      </a:accent3>
      <a:accent4>
        <a:srgbClr val="99CC66"/>
      </a:accent4>
      <a:accent5>
        <a:srgbClr val="6699CC"/>
      </a:accent5>
      <a:accent6>
        <a:srgbClr val="244776"/>
      </a:accent6>
      <a:hlink>
        <a:srgbClr val="939BA2"/>
      </a:hlink>
      <a:folHlink>
        <a:srgbClr val="DADFE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99eec1d-e27c-4128-92a4-19001b8afe14">
      <Terms xmlns="http://schemas.microsoft.com/office/infopath/2007/PartnerControls"/>
    </lcf76f155ced4ddcb4097134ff3c332f>
    <TaxCatchAll xmlns="0408fcbc-2e10-4461-bee0-724c01b46ae9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EB10FA45183884EB94F15345AAEEF19" ma:contentTypeVersion="15" ma:contentTypeDescription="Create a new document." ma:contentTypeScope="" ma:versionID="0bfd4b0cb7f289b53fa78c0a253a0aea">
  <xsd:schema xmlns:xsd="http://www.w3.org/2001/XMLSchema" xmlns:xs="http://www.w3.org/2001/XMLSchema" xmlns:p="http://schemas.microsoft.com/office/2006/metadata/properties" xmlns:ns2="599eec1d-e27c-4128-92a4-19001b8afe14" xmlns:ns3="0408fcbc-2e10-4461-bee0-724c01b46ae9" targetNamespace="http://schemas.microsoft.com/office/2006/metadata/properties" ma:root="true" ma:fieldsID="fd7f371c592b10b4f87df5b0cbabea4b" ns2:_="" ns3:_="">
    <xsd:import namespace="599eec1d-e27c-4128-92a4-19001b8afe14"/>
    <xsd:import namespace="0408fcbc-2e10-4461-bee0-724c01b46ae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9eec1d-e27c-4128-92a4-19001b8afe1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a073764d-e844-48d8-8cbc-d63b9d95286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0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2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08fcbc-2e10-4461-bee0-724c01b46ae9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b81d858b-1feb-44a1-840f-9be35bf19069}" ma:internalName="TaxCatchAll" ma:showField="CatchAllData" ma:web="0408fcbc-2e10-4461-bee0-724c01b46ae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69483B2-BEB8-41F2-8FEC-E8F0D26003C6}">
  <ds:schemaRefs>
    <ds:schemaRef ds:uri="http://schemas.microsoft.com/office/2006/documentManagement/types"/>
    <ds:schemaRef ds:uri="http://purl.org/dc/terms/"/>
    <ds:schemaRef ds:uri="599eec1d-e27c-4128-92a4-19001b8afe14"/>
    <ds:schemaRef ds:uri="0408fcbc-2e10-4461-bee0-724c01b46ae9"/>
    <ds:schemaRef ds:uri="http://schemas.microsoft.com/office/infopath/2007/PartnerControls"/>
    <ds:schemaRef ds:uri="http://purl.org/dc/elements/1.1/"/>
    <ds:schemaRef ds:uri="http://purl.org/dc/dcmitype/"/>
    <ds:schemaRef ds:uri="http://schemas.microsoft.com/office/2006/metadata/propertie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549339DF-DDF5-4E8F-BFDB-9F2524ECA54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99eec1d-e27c-4128-92a4-19001b8afe14"/>
    <ds:schemaRef ds:uri="0408fcbc-2e10-4461-bee0-724c01b46ae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1998BD1-7B99-4C0F-A478-9BA7D4D9D8B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31408</TotalTime>
  <Words>266</Words>
  <Application>Microsoft Macintosh PowerPoint</Application>
  <PresentationFormat>Widescreen</PresentationFormat>
  <Paragraphs>27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SimSun</vt:lpstr>
      <vt:lpstr>Arial</vt:lpstr>
      <vt:lpstr>Calibri</vt:lpstr>
      <vt:lpstr>Courier New</vt:lpstr>
      <vt:lpstr>Wingdings</vt:lpstr>
      <vt:lpstr>RISE</vt:lpstr>
      <vt:lpstr>ESN-CA</vt:lpstr>
      <vt:lpstr>GCESC</vt:lpstr>
      <vt:lpstr>PowerPoint Presentation</vt:lpstr>
    </vt:vector>
  </TitlesOfParts>
  <Company>Ariad Communications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Iwona Sowinski</dc:creator>
  <cp:lastModifiedBy>Lott, Steven</cp:lastModifiedBy>
  <cp:revision>343</cp:revision>
  <cp:lastPrinted>2023-05-24T15:22:34Z</cp:lastPrinted>
  <dcterms:created xsi:type="dcterms:W3CDTF">2017-04-21T15:41:45Z</dcterms:created>
  <dcterms:modified xsi:type="dcterms:W3CDTF">2024-04-18T12:54:04Z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0x0101006EB10FA45183884EB94F15345AAEEF19</vt:lpwstr>
  </property>
  <property fmtid="{D5CDD505-2E9C-101B-9397-08002B2CF9AE}" pid="3" name="Order">
    <vt:r8>340600</vt:r8>
  </property>
  <property fmtid="{D5CDD505-2E9C-101B-9397-08002B2CF9AE}" pid="4" name="MediaServiceImageTags">
    <vt:lpwstr/>
  </property>
</Properties>
</file>