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4" r:id="rId7"/>
  </p:sldIdLst>
  <p:sldSz cx="12192000" cy="6858000"/>
  <p:notesSz cx="6858000" cy="9144000"/>
  <p:defaultTextStyle>
    <a:defPPr>
      <a:defRPr lang="fr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8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63047-826E-40BB-4A6A-7BAA317223FA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5917324" y="6400460"/>
            <a:ext cx="3573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5CFFD4-38E5-C117-EA12-CA104D118FC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3748" y="92415"/>
            <a:ext cx="12078252" cy="1006368"/>
          </a:xfrm>
        </p:spPr>
        <p:txBody>
          <a:bodyPr>
            <a:normAutofit fontScale="90000"/>
          </a:bodyPr>
          <a:lstStyle/>
          <a:p>
            <a:r>
              <a:rPr lang="fr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Notre Conseil de mise en œuvre compte désormais 76 partenaires organisationnels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18 pays de toutes les régions du monde et de </a:t>
            </a:r>
            <a:r>
              <a:rPr lang="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plusieurs</a:t>
            </a:r>
            <a:r>
              <a:rPr lang="fr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organismes régionaux et internationaux.</a:t>
            </a:r>
            <a:endParaRPr lang="en-CA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screenshot of a graph&#10;&#10;Description automatically generated">
            <a:extLst>
              <a:ext uri="{FF2B5EF4-FFF2-40B4-BE49-F238E27FC236}">
                <a16:creationId xmlns:a16="http://schemas.microsoft.com/office/drawing/2014/main" id="{610C4A46-3E2B-2296-A24B-347EE16AF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646" y="1239490"/>
            <a:ext cx="9447356" cy="496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409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0408fcbc-2e10-4461-bee0-724c01b46ae9"/>
    <ds:schemaRef ds:uri="http://schemas.microsoft.com/office/2006/metadata/properties"/>
    <ds:schemaRef ds:uri="http://schemas.openxmlformats.org/package/2006/metadata/core-properties"/>
    <ds:schemaRef ds:uri="599eec1d-e27c-4128-92a4-19001b8afe1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30792</TotalTime>
  <Words>29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Notre Conseil de mise en œuvre compte désormais 76 partenaires organisationnels de 18 pays de toutes les régions du monde et de plusieurs organismes régionaux et internationaux.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301</cp:revision>
  <cp:lastPrinted>2023-05-24T15:22:34Z</cp:lastPrinted>
  <dcterms:created xsi:type="dcterms:W3CDTF">2017-04-21T15:41:45Z</dcterms:created>
  <dcterms:modified xsi:type="dcterms:W3CDTF">2024-02-27T15:43:27Z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MSIP_Label_6a7d8d5d-78e2-4a62-9fcd-016eb5e4c57c_Enabled">
    <vt:lpwstr>true</vt:lpwstr>
  </property>
  <property fmtid="{D5CDD505-2E9C-101B-9397-08002B2CF9AE}" pid="6" name="MSIP_Label_6a7d8d5d-78e2-4a62-9fcd-016eb5e4c57c_SetDate">
    <vt:lpwstr>2024-02-05T21:40:24Z</vt:lpwstr>
  </property>
  <property fmtid="{D5CDD505-2E9C-101B-9397-08002B2CF9AE}" pid="7" name="MSIP_Label_6a7d8d5d-78e2-4a62-9fcd-016eb5e4c57c_Method">
    <vt:lpwstr>Standard</vt:lpwstr>
  </property>
  <property fmtid="{D5CDD505-2E9C-101B-9397-08002B2CF9AE}" pid="8" name="MSIP_Label_6a7d8d5d-78e2-4a62-9fcd-016eb5e4c57c_Name">
    <vt:lpwstr>Général</vt:lpwstr>
  </property>
  <property fmtid="{D5CDD505-2E9C-101B-9397-08002B2CF9AE}" pid="9" name="MSIP_Label_6a7d8d5d-78e2-4a62-9fcd-016eb5e4c57c_SiteId">
    <vt:lpwstr>06e1fe28-5f8b-4075-bf6c-ae24be1a7992</vt:lpwstr>
  </property>
  <property fmtid="{D5CDD505-2E9C-101B-9397-08002B2CF9AE}" pid="10" name="MSIP_Label_6a7d8d5d-78e2-4a62-9fcd-016eb5e4c57c_ActionId">
    <vt:lpwstr>dfcfe118-ef61-4d56-b622-0f28b9c1a6b2</vt:lpwstr>
  </property>
  <property fmtid="{D5CDD505-2E9C-101B-9397-08002B2CF9AE}" pid="11" name="MSIP_Label_6a7d8d5d-78e2-4a62-9fcd-016eb5e4c57c_ContentBits">
    <vt:lpwstr>0</vt:lpwstr>
  </property>
</Properties>
</file>