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Conclusión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343361" y="1174808"/>
            <a:ext cx="115052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_tradnl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La secretaría y el Consejo de Implementación están entusiasmados por trabajar con grupos interesados en contribuir a nuestras tres prioridades de implementación. Aquí esta como: 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</a:p>
          <a:p>
            <a:r>
              <a:rPr lang="en-C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La secretaría de la Comisión de Evidencia y el Consejo de implementación También recibimos expresiones de interés de todos los grupos interesados en complementar lo que estamos haciendo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882561" y="3227494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444530" y="325751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82560" y="4339014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448191" y="4311250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94742" y="2310917"/>
            <a:ext cx="4820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4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Formalizar y fortalecer sistemas locales de apoyo al uso de la evidencia</a:t>
            </a:r>
            <a:endParaRPr lang="en-US" sz="14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33919" y="3373420"/>
            <a:ext cx="4820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4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e impulsar la arquitectura global de la evidencia</a:t>
            </a:r>
            <a:endParaRPr lang="en-US" sz="14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133920" y="4487662"/>
            <a:ext cx="4759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s-CO" sz="14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Poner la evidencia en el centro de la cotidianidad</a:t>
            </a:r>
            <a:endParaRPr lang="en-US" sz="14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2262817"/>
            <a:ext cx="739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Dirigir o participar en una evaluación rápida del sistema de apoyo al uso de la evidencia para su país y encontrar formas de ‘sembrar en terreno fértil’, lo que incluye pilotar el apoyo ultra-rápido con evidencia y el modelo de ‘contratista general’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6048" y="3226273"/>
            <a:ext cx="7349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_tradn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otivar a financiadores y donantes – los nacionales y los que operan a escala global – a ser parte de la solución, y motivar a productores de evidencia orientados a generar impacto - especialmente quienes producen bienes públicos globales como síntesis de evidencia viva – a trabajar de forma más coordinada y a construir conexiones con los mecanismos locales de apoyo al uso de la evidencia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626048" y="4604440"/>
            <a:ext cx="739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poyar 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al servicio de la ciudadanía y a líderes ciudadanos a tomar acciones en su país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0408fcbc-2e10-4461-bee0-724c01b46ae9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235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Garamond</vt:lpstr>
      <vt:lpstr>Wingdings</vt:lpstr>
      <vt:lpstr>RISE</vt:lpstr>
      <vt:lpstr>ESN-CA</vt:lpstr>
      <vt:lpstr>GCESC</vt:lpstr>
      <vt:lpstr>Conclusión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2024-02-27T16:04:22Z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