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/>
            <a:t>Help citizens judge what others are claiming</a:t>
          </a: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Make evidence available to citizens when they are making general choices</a:t>
          </a:r>
          <a:endParaRPr lang="en-US" sz="18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 evidence-based choices the default or easy option</a:t>
          </a:r>
          <a:endParaRPr lang="en-US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Engage citizens in asking questions and answering them</a:t>
          </a: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Give citizens a bigger role in system transformations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/>
            <a:t>Help citizens judge what others are claiming</a:t>
          </a:r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Make evidence available to citizens when they are making general choices</a:t>
          </a:r>
          <a:endParaRPr lang="en-US" sz="18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Engage citizens in asking questions and answering them</a:t>
          </a: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Make evidence-based choices the default or easy option</a:t>
          </a:r>
          <a:endParaRPr lang="en-US" sz="18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Give citizens a bigger role in system transformations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n-US" dirty="0"/>
              <a:t>Ways to </a:t>
            </a: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put evidence at the centre of everyday life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36366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23962"/>
            <a:ext cx="834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Developing trust relationships among citizens, evidence producers, and evidence intermediaries</a:t>
            </a:r>
          </a:p>
          <a:p>
            <a:r>
              <a:rPr lang="en-US" sz="1500" dirty="0"/>
              <a:t>Addressing equity, diversity, and inclusion 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599eec1d-e27c-4128-92a4-19001b8afe14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72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Ways to put evidence at the centre of everyday life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