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7" r:id="rId7"/>
  </p:sldIdLst>
  <p:sldSz cx="12192000" cy="6858000"/>
  <p:notesSz cx="6858000" cy="9144000"/>
  <p:defaultTextStyle>
    <a:defPPr>
      <a:defRPr lang="a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755" autoAdjust="0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>
        <p:guide orient="horz" pos="2137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/>
          </a:bodyPr>
          <a:lstStyle/>
          <a:p>
            <a:r>
              <a:rPr lang="a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التحديث </a:t>
            </a:r>
            <a:r>
              <a:rPr lang="ar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2024، أوضحنا أن الزخم يتزايد مع كل أولوية من أولويات التنفيذ لدينا، وقد ثبت أن هذا ينطبق بشكل خاص على أولوية التنفيذ الثانية لدينا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3758427" y="2099524"/>
            <a:ext cx="7199957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10078338" y="2151523"/>
            <a:ext cx="880046" cy="824558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10800000">
            <a:off x="3707957" y="3178370"/>
            <a:ext cx="7300896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10115153" y="31987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 rot="10800000">
            <a:off x="3577794" y="4225882"/>
            <a:ext cx="7297144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10100892" y="4245487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4569361" y="2398710"/>
            <a:ext cx="68657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إضفاء الطابع الرسمي على وتعزيز نظم دعم الأدلة الوطنية (والمحلية)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4876552" y="3426519"/>
            <a:ext cx="6558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تعزيز والاستفادة من عولمة هندسة الأدلة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164995" y="4487080"/>
            <a:ext cx="5270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kumimoji="0" lang="ar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وضع الأدلة في </a:t>
            </a:r>
            <a:r>
              <a:rPr kumimoji="0" lang="ar-LB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صلب</a:t>
            </a:r>
            <a:r>
              <a:rPr kumimoji="0" lang="ar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الحياة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اليومية</a:t>
            </a:r>
            <a:endParaRPr lang="en-US" sz="1600" dirty="0"/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ar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تقرير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ar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تحديث 2023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ar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تحديث 2025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41D929-7DFF-AB96-5BC7-A6E22A821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7" name="Title 14">
            <a:extLst>
              <a:ext uri="{FF2B5EF4-FFF2-40B4-BE49-F238E27FC236}">
                <a16:creationId xmlns:a16="http://schemas.microsoft.com/office/drawing/2014/main" id="{B24A8FDE-C6E4-ECE2-D65B-5D0B7AB4C86E}"/>
              </a:ext>
            </a:extLst>
          </p:cNvPr>
          <p:cNvSpPr txBox="1">
            <a:spLocks/>
          </p:cNvSpPr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ar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تحديث 2024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66090-F280-B6C4-9350-C562A6C5D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260" y="4454328"/>
            <a:ext cx="1682786" cy="2177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22550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599eec1d-e27c-4128-92a4-19001b8afe14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0408fcbc-2e10-4461-bee0-724c01b46a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61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في التحديث 2024، أوضحنا أن الزخم يتزايد مع كل أولوية من أولويات التنفيذ لدينا، وقد ثبت أن هذا ينطبق بشكل خاص على أولوية التنفيذ الثانية لدينا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2025-03-06T12:57:52Z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