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22" r:id="rId7"/>
  </p:sldIdLst>
  <p:sldSz cx="12192000" cy="6858000"/>
  <p:notesSz cx="6858000" cy="9144000"/>
  <p:defaultTextStyle>
    <a:defPPr>
      <a:defRPr lang="ar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776"/>
    <a:srgbClr val="000000"/>
    <a:srgbClr val="F5E4ED"/>
    <a:srgbClr val="CC76A6"/>
    <a:srgbClr val="E9F7FB"/>
    <a:srgbClr val="F2F2F2"/>
    <a:srgbClr val="FF3156"/>
    <a:srgbClr val="FF8AD8"/>
    <a:srgbClr val="3F4349"/>
    <a:srgbClr val="FE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 autoAdjust="0"/>
    <p:restoredTop sz="96755" autoAdjust="0"/>
  </p:normalViewPr>
  <p:slideViewPr>
    <p:cSldViewPr snapToGrid="0" snapToObjects="1">
      <p:cViewPr varScale="1">
        <p:scale>
          <a:sx n="127" d="100"/>
          <a:sy n="127" d="100"/>
        </p:scale>
        <p:origin x="1192" y="192"/>
      </p:cViewPr>
      <p:guideLst>
        <p:guide orient="horz" pos="2137"/>
        <p:guide pos="3840"/>
        <p:guide pos="39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3/6/25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3/6/25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E63047-826E-40BB-4A6A-7BAA31722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5CFFD4-38E5-C117-EA12-CA104D11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2415"/>
            <a:ext cx="11708068" cy="1006368"/>
          </a:xfrm>
        </p:spPr>
        <p:txBody>
          <a:bodyPr>
            <a:normAutofit/>
          </a:bodyPr>
          <a:lstStyle/>
          <a:p>
            <a:r>
              <a:rPr lang="ar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سيختتم مجلس التنفيذ أعماله </a:t>
            </a:r>
            <a:br>
              <a:rPr lang="en-US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بمشاركة 95 شريكًا تنظيميًا قويًا، من </a:t>
            </a:r>
            <a:r>
              <a:rPr lang="a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 </a:t>
            </a:r>
            <a:r>
              <a:rPr lang="ar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دولة في كل جزء من العالم ومن العديد من الهيئات العالمية والإقليمية</a:t>
            </a:r>
            <a:endParaRPr lang="en-CA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E269B1-5B1A-68F3-F234-8B37AE43E9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4525" y="1405449"/>
            <a:ext cx="9921241" cy="468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16281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0408fcbc-2e10-4461-bee0-724c01b46ae9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599eec1d-e27c-4128-92a4-19001b8afe14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90A3FEE-4E95-40F5-A7D2-D696DE35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33958</TotalTime>
  <Words>26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سيختتم مجلس التنفيذ أعماله  بمشاركة 95 شريكًا تنظيميًا قويًا، من 22 دولة في كل جزء من العالم ومن العديد من الهيئات العالمية والإقليمية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287</cp:revision>
  <cp:lastPrinted>2023-05-24T15:22:34Z</cp:lastPrinted>
  <dcterms:created xsi:type="dcterms:W3CDTF">2017-04-21T15:41:45Z</dcterms:created>
  <dcterms:modified xsi:type="dcterms:W3CDTF">2025-03-06T12:58:16Z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