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45" r:id="rId4"/>
    <p:sldMasterId id="2147483709" r:id="rId5"/>
    <p:sldMasterId id="2147483728" r:id="rId6"/>
  </p:sldMasterIdLst>
  <p:notesMasterIdLst>
    <p:notesMasterId r:id="rId8"/>
  </p:notesMasterIdLst>
  <p:handoutMasterIdLst>
    <p:handoutMasterId r:id="rId9"/>
  </p:handoutMasterIdLst>
  <p:sldIdLst>
    <p:sldId id="1174" r:id="rId7"/>
  </p:sldIdLst>
  <p:sldSz cx="12192000" cy="6858000"/>
  <p:notesSz cx="6858000" cy="9144000"/>
  <p:defaultTextStyle>
    <a:defPPr>
      <a:defRPr lang="ar"/>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pos="3840" userDrawn="1">
          <p15:clr>
            <a:srgbClr val="A4A3A4"/>
          </p15:clr>
        </p15:guide>
        <p15:guide id="3" pos="39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8493001-9B46-2F77-9181-CEFB1675126B}" name="Holden, Sarah" initials="SH" userId="S::holdes2@mcmaster.ca::40bb78e9-b0fd-417b-80ec-5d80356bc1f3" providerId="AD"/>
  <p188:author id="{1731F4CA-DA41-DB33-0453-A5D342AEF581}" name="Moat, Kaelan" initials="MK" userId="S::moatka@mcmaster.ca::af547b69-aae8-4b3f-89b1-3f6fb8ca196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54776"/>
    <a:srgbClr val="000000"/>
    <a:srgbClr val="F5E4ED"/>
    <a:srgbClr val="CC76A6"/>
    <a:srgbClr val="E9F7FB"/>
    <a:srgbClr val="F2F2F2"/>
    <a:srgbClr val="FF3156"/>
    <a:srgbClr val="FF8AD8"/>
    <a:srgbClr val="3F4349"/>
    <a:srgbClr val="FEC05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5266" autoAdjust="0"/>
    <p:restoredTop sz="96755" autoAdjust="0"/>
  </p:normalViewPr>
  <p:slideViewPr>
    <p:cSldViewPr snapToGrid="0" snapToObjects="1">
      <p:cViewPr varScale="1">
        <p:scale>
          <a:sx n="127" d="100"/>
          <a:sy n="127" d="100"/>
        </p:scale>
        <p:origin x="1192" y="192"/>
      </p:cViewPr>
      <p:guideLst>
        <p:guide orient="horz" pos="2137"/>
        <p:guide pos="3840"/>
        <p:guide pos="3940"/>
      </p:guideLst>
    </p:cSldViewPr>
  </p:slideViewPr>
  <p:outlineViewPr>
    <p:cViewPr>
      <p:scale>
        <a:sx n="33" d="100"/>
        <a:sy n="33" d="100"/>
      </p:scale>
      <p:origin x="0" y="0"/>
    </p:cViewPr>
  </p:outlineViewPr>
  <p:notesTextViewPr>
    <p:cViewPr>
      <p:scale>
        <a:sx n="125" d="100"/>
        <a:sy n="125" d="100"/>
      </p:scale>
      <p:origin x="0" y="0"/>
    </p:cViewPr>
  </p:notesTextViewPr>
  <p:sorterViewPr>
    <p:cViewPr>
      <p:scale>
        <a:sx n="66" d="100"/>
        <a:sy n="66" d="100"/>
      </p:scale>
      <p:origin x="0" y="0"/>
    </p:cViewPr>
  </p:sorterViewPr>
  <p:notesViewPr>
    <p:cSldViewPr snapToGrid="0" snapToObjects="1">
      <p:cViewPr varScale="1">
        <p:scale>
          <a:sx n="97" d="100"/>
          <a:sy n="97" d="100"/>
        </p:scale>
        <p:origin x="4328" y="2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1.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viewProps" Target="viewProps.xml"/><Relationship Id="rId5" Type="http://schemas.openxmlformats.org/officeDocument/2006/relationships/slideMaster" Target="slideMasters/slideMaster2.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handoutMaster" Target="handoutMasters/handoutMaster1.xml"/><Relationship Id="rId14" Type="http://schemas.microsoft.com/office/2018/10/relationships/authors" Targe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6C36843-6E92-18F9-C6E3-0F1EA7D2B00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A710F403-A516-FD08-82E4-A0C94895B84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7D8FA58-161F-9646-9BA3-BA5FFDBC46BA}" type="datetimeFigureOut">
              <a:rPr lang="en-US" smtClean="0"/>
              <a:t>3/6/25</a:t>
            </a:fld>
            <a:endParaRPr lang="en-US"/>
          </a:p>
        </p:txBody>
      </p:sp>
      <p:sp>
        <p:nvSpPr>
          <p:cNvPr id="4" name="Footer Placeholder 3">
            <a:extLst>
              <a:ext uri="{FF2B5EF4-FFF2-40B4-BE49-F238E27FC236}">
                <a16:creationId xmlns:a16="http://schemas.microsoft.com/office/drawing/2014/main" id="{CD4D99D0-66B9-FCF4-279B-2B23395A8EE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65252354-E4B4-8A0E-374D-E4A6D5CDEB8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2C5D823-C553-644C-A13F-A34CE66B3F15}" type="slidenum">
              <a:rPr lang="en-US" smtClean="0"/>
              <a:t>‹#›</a:t>
            </a:fld>
            <a:endParaRPr lang="en-US"/>
          </a:p>
        </p:txBody>
      </p:sp>
    </p:spTree>
    <p:extLst>
      <p:ext uri="{BB962C8B-B14F-4D97-AF65-F5344CB8AC3E}">
        <p14:creationId xmlns:p14="http://schemas.microsoft.com/office/powerpoint/2010/main" val="3488802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Arial"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Arial" charset="0"/>
              </a:defRPr>
            </a:lvl1pPr>
          </a:lstStyle>
          <a:p>
            <a:fld id="{E9F3A7FF-300E-B84F-A2D0-CDCDE713DCB9}" type="datetimeFigureOut">
              <a:rPr lang="en-US" smtClean="0"/>
              <a:pPr/>
              <a:t>3/6/25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Arial"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Arial" charset="0"/>
              </a:defRPr>
            </a:lvl1pPr>
          </a:lstStyle>
          <a:p>
            <a:fld id="{7C11621C-3EA7-C342-A130-13C6D43C8C01}" type="slidenum">
              <a:rPr lang="en-US" smtClean="0"/>
              <a:pPr/>
              <a:t>‹#›</a:t>
            </a:fld>
            <a:endParaRPr lang="en-US" dirty="0"/>
          </a:p>
        </p:txBody>
      </p:sp>
    </p:spTree>
    <p:extLst>
      <p:ext uri="{BB962C8B-B14F-4D97-AF65-F5344CB8AC3E}">
        <p14:creationId xmlns:p14="http://schemas.microsoft.com/office/powerpoint/2010/main" val="438347906"/>
      </p:ext>
    </p:extLst>
  </p:cSld>
  <p:clrMap bg1="lt1" tx1="dk1" bg2="lt2" tx2="dk2" accent1="accent1" accent2="accent2" accent3="accent3" accent4="accent4" accent5="accent5" accent6="accent6" hlink="hlink" folHlink="folHlink"/>
  <p:notesStyle>
    <a:lvl1pPr marL="0" algn="l" defTabSz="1219170" rtl="0" eaLnBrk="1" latinLnBrk="0" hangingPunct="1">
      <a:defRPr sz="1600" b="0" i="0" kern="1200">
        <a:solidFill>
          <a:schemeClr val="tx1"/>
        </a:solidFill>
        <a:latin typeface="Arial" charset="0"/>
        <a:ea typeface="+mn-ea"/>
        <a:cs typeface="+mn-cs"/>
      </a:defRPr>
    </a:lvl1pPr>
    <a:lvl2pPr marL="609585" algn="l" defTabSz="1219170" rtl="0" eaLnBrk="1" latinLnBrk="0" hangingPunct="1">
      <a:defRPr sz="1600" b="0" i="0" kern="1200">
        <a:solidFill>
          <a:schemeClr val="tx1"/>
        </a:solidFill>
        <a:latin typeface="Arial" charset="0"/>
        <a:ea typeface="+mn-ea"/>
        <a:cs typeface="+mn-cs"/>
      </a:defRPr>
    </a:lvl2pPr>
    <a:lvl3pPr marL="1219170" algn="l" defTabSz="1219170" rtl="0" eaLnBrk="1" latinLnBrk="0" hangingPunct="1">
      <a:defRPr sz="1600" b="0" i="0" kern="1200">
        <a:solidFill>
          <a:schemeClr val="tx1"/>
        </a:solidFill>
        <a:latin typeface="Arial" charset="0"/>
        <a:ea typeface="+mn-ea"/>
        <a:cs typeface="+mn-cs"/>
      </a:defRPr>
    </a:lvl3pPr>
    <a:lvl4pPr marL="1828754" algn="l" defTabSz="1219170" rtl="0" eaLnBrk="1" latinLnBrk="0" hangingPunct="1">
      <a:defRPr sz="1600" b="0" i="0" kern="1200">
        <a:solidFill>
          <a:schemeClr val="tx1"/>
        </a:solidFill>
        <a:latin typeface="Arial" charset="0"/>
        <a:ea typeface="+mn-ea"/>
        <a:cs typeface="+mn-cs"/>
      </a:defRPr>
    </a:lvl4pPr>
    <a:lvl5pPr marL="2438339" algn="l" defTabSz="1219170" rtl="0" eaLnBrk="1" latinLnBrk="0" hangingPunct="1">
      <a:defRPr sz="1600" b="0" i="0" kern="1200">
        <a:solidFill>
          <a:schemeClr val="tx1"/>
        </a:solidFill>
        <a:latin typeface="Arial"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659636">
              <a:defRPr/>
            </a:pPr>
            <a:fld id="{7C11621C-3EA7-C342-A130-13C6D43C8C01}" type="slidenum">
              <a:rPr lang="en-US">
                <a:solidFill>
                  <a:prstClr val="black"/>
                </a:solidFill>
              </a:rPr>
              <a:pPr defTabSz="659636">
                <a:defRPr/>
              </a:pPr>
              <a:t>1</a:t>
            </a:fld>
            <a:endParaRPr lang="en-US" dirty="0">
              <a:solidFill>
                <a:prstClr val="black"/>
              </a:solidFill>
            </a:endParaRPr>
          </a:p>
        </p:txBody>
      </p:sp>
    </p:spTree>
    <p:extLst>
      <p:ext uri="{BB962C8B-B14F-4D97-AF65-F5344CB8AC3E}">
        <p14:creationId xmlns:p14="http://schemas.microsoft.com/office/powerpoint/2010/main" val="1896674639"/>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microsoft.com/office/2007/relationships/hdphoto" Target="../media/hdphoto1.wdp"/><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7.png"/><Relationship Id="rId4" Type="http://schemas.openxmlformats.org/officeDocument/2006/relationships/image" Target="../media/image3.png"/><Relationship Id="rId9" Type="http://schemas.microsoft.com/office/2007/relationships/hdphoto" Target="../media/hdphoto2.wdp"/></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4.jpeg"/><Relationship Id="rId1" Type="http://schemas.openxmlformats.org/officeDocument/2006/relationships/slideMaster" Target="../slideMasters/slideMaster2.xml"/><Relationship Id="rId4" Type="http://schemas.openxmlformats.org/officeDocument/2006/relationships/image" Target="../media/image20.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Master" Target="../slideMasters/slideMaster3.xml"/><Relationship Id="rId5" Type="http://schemas.openxmlformats.org/officeDocument/2006/relationships/image" Target="../media/image24.png"/><Relationship Id="rId4" Type="http://schemas.openxmlformats.org/officeDocument/2006/relationships/image" Target="../media/image23.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7.png"/><Relationship Id="rId2" Type="http://schemas.openxmlformats.org/officeDocument/2006/relationships/image" Target="../media/image21.jpeg"/><Relationship Id="rId1" Type="http://schemas.openxmlformats.org/officeDocument/2006/relationships/slideMaster" Target="../slideMasters/slideMaster3.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3.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Master" Target="../slideMasters/slideMaster3.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9.png"/><Relationship Id="rId7" Type="http://schemas.microsoft.com/office/2007/relationships/hdphoto" Target="../media/hdphoto4.wdp"/><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6.png"/><Relationship Id="rId5" Type="http://schemas.microsoft.com/office/2007/relationships/hdphoto" Target="../media/hdphoto3.wdp"/><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Master" Target="../slideMasters/slideMaster3.xml"/><Relationship Id="rId5" Type="http://schemas.openxmlformats.org/officeDocument/2006/relationships/image" Target="../media/image30.png"/><Relationship Id="rId4" Type="http://schemas.openxmlformats.org/officeDocument/2006/relationships/image" Target="../media/image29.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9.png"/><Relationship Id="rId7" Type="http://schemas.microsoft.com/office/2007/relationships/hdphoto" Target="../media/hdphoto6.wdp"/><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6.png"/><Relationship Id="rId5" Type="http://schemas.microsoft.com/office/2007/relationships/hdphoto" Target="../media/hdphoto5.wdp"/><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9.png"/><Relationship Id="rId7" Type="http://schemas.microsoft.com/office/2007/relationships/hdphoto" Target="../media/hdphoto8.wdp"/><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6.png"/><Relationship Id="rId5" Type="http://schemas.microsoft.com/office/2007/relationships/hdphoto" Target="../media/hdphoto7.wdp"/><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13.png"/><Relationship Id="rId4" Type="http://schemas.openxmlformats.org/officeDocument/2006/relationships/image" Target="../media/image12.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Master" Target="../slideMasters/slideMaster2.xml"/><Relationship Id="rId4" Type="http://schemas.openxmlformats.org/officeDocument/2006/relationships/image" Target="../media/image16.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83CD791E-98A1-0162-6CC0-D6583896CE29}"/>
              </a:ext>
            </a:extLst>
          </p:cNvPr>
          <p:cNvPicPr>
            <a:picLocks noChangeAspect="1"/>
          </p:cNvPicPr>
          <p:nvPr userDrawn="1"/>
        </p:nvPicPr>
        <p:blipFill>
          <a:blip r:embed="rId2" cstate="email">
            <a:alphaModFix amt="16000"/>
            <a:extLst>
              <a:ext uri="{28A0092B-C50C-407E-A947-70E740481C1C}">
                <a14:useLocalDpi xmlns:a14="http://schemas.microsoft.com/office/drawing/2010/main"/>
              </a:ext>
            </a:extLst>
          </a:blip>
          <a:srcRect/>
          <a:stretch/>
        </p:blipFill>
        <p:spPr>
          <a:xfrm>
            <a:off x="0" y="0"/>
            <a:ext cx="12192000" cy="6250905"/>
          </a:xfrm>
          <a:prstGeom prst="rect">
            <a:avLst/>
          </a:prstGeom>
        </p:spPr>
      </p:pic>
      <p:pic>
        <p:nvPicPr>
          <p:cNvPr id="7" name="Picture 6">
            <a:extLst>
              <a:ext uri="{FF2B5EF4-FFF2-40B4-BE49-F238E27FC236}">
                <a16:creationId xmlns:a16="http://schemas.microsoft.com/office/drawing/2014/main" id="{CB22488F-ED79-B934-CCD3-F5D2642CE6D3}"/>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1" y="0"/>
            <a:ext cx="12204356" cy="6250905"/>
          </a:xfrm>
          <a:prstGeom prst="rect">
            <a:avLst/>
          </a:prstGeom>
        </p:spPr>
      </p:pic>
      <p:sp>
        <p:nvSpPr>
          <p:cNvPr id="4" name="Rectangle 3">
            <a:extLst>
              <a:ext uri="{FF2B5EF4-FFF2-40B4-BE49-F238E27FC236}">
                <a16:creationId xmlns:a16="http://schemas.microsoft.com/office/drawing/2014/main" id="{337E8561-C6EE-B1C0-3268-5A8F79F83A8C}"/>
              </a:ext>
            </a:extLst>
          </p:cNvPr>
          <p:cNvSpPr/>
          <p:nvPr userDrawn="1"/>
        </p:nvSpPr>
        <p:spPr>
          <a:xfrm>
            <a:off x="1401098" y="1716120"/>
            <a:ext cx="10521142" cy="1323437"/>
          </a:xfrm>
          <a:prstGeom prst="rect">
            <a:avLst/>
          </a:prstGeom>
          <a:gradFill>
            <a:gsLst>
              <a:gs pos="53000">
                <a:srgbClr val="FBFDFE"/>
              </a:gs>
              <a:gs pos="53000">
                <a:srgbClr val="FFFFFF"/>
              </a:gs>
              <a:gs pos="0">
                <a:srgbClr val="FFFFFF">
                  <a:alpha val="0"/>
                </a:srgbClr>
              </a:gs>
              <a:gs pos="27984">
                <a:srgbClr val="FDFEFE"/>
              </a:gs>
              <a:gs pos="78004">
                <a:srgbClr val="FDFEFF"/>
              </a:gs>
              <a:gs pos="100000">
                <a:srgbClr val="FFFFFF">
                  <a:alpha val="0"/>
                </a:srgbClr>
              </a:gs>
            </a:gsLst>
            <a:lin ang="0" scaled="0"/>
          </a:gradFill>
          <a:ln w="25400" cap="flat">
            <a:noFill/>
            <a:prstDash val="solid"/>
            <a:round/>
          </a:ln>
          <a:effectLst/>
          <a:sp3d/>
        </p:spPr>
        <p:txBody>
          <a:bodyPr rot="0" spcFirstLastPara="1" vertOverflow="overflow" horzOverflow="overflow" vert="horz" wrap="square" lIns="45719" tIns="45719" rIns="45719" bIns="45719" numCol="1" spcCol="38100" rtlCol="0" anchor="t">
            <a:spAutoFit/>
          </a:bodyPr>
          <a:lstStyle/>
          <a:p>
            <a:pPr marL="0" marR="0" lvl="0" indent="0" defTabSz="914400" eaLnBrk="1" fontAlgn="auto" latinLnBrk="0" hangingPunct="0">
              <a:lnSpc>
                <a:spcPct val="100000"/>
              </a:lnSpc>
              <a:spcBef>
                <a:spcPts val="0"/>
              </a:spcBef>
              <a:spcAft>
                <a:spcPts val="0"/>
              </a:spcAft>
              <a:buClrTx/>
              <a:buSzTx/>
              <a:buFontTx/>
              <a:buNone/>
              <a:tabLst/>
              <a:defRPr/>
            </a:pPr>
            <a:endParaRPr kumimoji="0" lang="en-US" sz="8000" b="0" i="0" u="none" strike="noStrike" kern="0" cap="none" spc="0" normalizeH="0" baseline="0" noProof="0" dirty="0">
              <a:ln>
                <a:noFill/>
              </a:ln>
              <a:solidFill>
                <a:srgbClr val="000000"/>
              </a:solidFill>
              <a:effectLst/>
              <a:uLnTx/>
              <a:uFillTx/>
              <a:cs typeface="Arial" panose="020B0604020202020204" pitchFamily="34" charset="0"/>
              <a:sym typeface="Arial"/>
            </a:endParaRPr>
          </a:p>
        </p:txBody>
      </p:sp>
      <p:pic>
        <p:nvPicPr>
          <p:cNvPr id="14" name="Picture 13">
            <a:extLst>
              <a:ext uri="{FF2B5EF4-FFF2-40B4-BE49-F238E27FC236}">
                <a16:creationId xmlns:a16="http://schemas.microsoft.com/office/drawing/2014/main" id="{66219065-E207-CAC6-2C50-3CCBBE5263C4}"/>
              </a:ext>
            </a:extLst>
          </p:cNvPr>
          <p:cNvPicPr>
            <a:picLocks noChangeAspect="1"/>
          </p:cNvPicPr>
          <p:nvPr userDrawn="1"/>
        </p:nvPicPr>
        <p:blipFill>
          <a:blip r:embed="rId4" cstate="email">
            <a:extLst>
              <a:ext uri="{28A0092B-C50C-407E-A947-70E740481C1C}">
                <a14:useLocalDpi xmlns:a14="http://schemas.microsoft.com/office/drawing/2010/main"/>
              </a:ext>
            </a:extLst>
          </a:blip>
          <a:srcRect/>
          <a:stretch/>
        </p:blipFill>
        <p:spPr>
          <a:xfrm>
            <a:off x="871311" y="1177836"/>
            <a:ext cx="2259445" cy="2259445"/>
          </a:xfrm>
          <a:prstGeom prst="ellipse">
            <a:avLst/>
          </a:prstGeom>
          <a:effectLst>
            <a:outerShdw blurRad="227682" dist="68435" dir="2880000" algn="tl" rotWithShape="0">
              <a:prstClr val="black">
                <a:alpha val="14109"/>
              </a:prstClr>
            </a:outerShdw>
          </a:effectLst>
        </p:spPr>
      </p:pic>
      <p:sp>
        <p:nvSpPr>
          <p:cNvPr id="2" name="URL">
            <a:extLst>
              <a:ext uri="{FF2B5EF4-FFF2-40B4-BE49-F238E27FC236}">
                <a16:creationId xmlns:a16="http://schemas.microsoft.com/office/drawing/2014/main" id="{5DD474C5-7B53-6802-FD59-FDB9BA2EE5EF}"/>
              </a:ext>
            </a:extLst>
          </p:cNvPr>
          <p:cNvSpPr txBox="1"/>
          <p:nvPr userDrawn="1"/>
        </p:nvSpPr>
        <p:spPr>
          <a:xfrm>
            <a:off x="0" y="6435082"/>
            <a:ext cx="980902" cy="276999"/>
          </a:xfrm>
          <a:prstGeom prst="rect">
            <a:avLst/>
          </a:prstGeom>
          <a:noFill/>
        </p:spPr>
        <p:txBody>
          <a:bodyPr wrap="square" rtlCol="0">
            <a:spAutoFit/>
          </a:bodyPr>
          <a:lstStyle/>
          <a:p>
            <a:pPr algn="r">
              <a:lnSpc>
                <a:spcPct val="100000"/>
              </a:lnSpc>
              <a:spcAft>
                <a:spcPts val="200"/>
              </a:spcAft>
            </a:pPr>
            <a:r>
              <a:rPr lang="en-CA" sz="1200" u="none" dirty="0" err="1">
                <a:solidFill>
                  <a:srgbClr val="464F55"/>
                </a:solidFill>
                <a:effectLst/>
                <a:latin typeface="Arial" panose="020B0604020202020204" pitchFamily="34" charset="0"/>
                <a:cs typeface="Arial" panose="020B0604020202020204" pitchFamily="34" charset="0"/>
              </a:rPr>
              <a:t>ohtrise.org</a:t>
            </a:r>
            <a:endParaRPr lang="en-CA" sz="1200" u="none" dirty="0">
              <a:solidFill>
                <a:srgbClr val="464F55"/>
              </a:solidFill>
              <a:effectLst/>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691749B3-4861-2AD8-D127-2C3917711BA9}"/>
              </a:ext>
            </a:extLst>
          </p:cNvPr>
          <p:cNvPicPr>
            <a:picLocks noChangeAspect="1"/>
          </p:cNvPicPr>
          <p:nvPr userDrawn="1"/>
        </p:nvPicPr>
        <p:blipFill>
          <a:blip r:embed="rId5" cstate="email">
            <a:extLst>
              <a:ext uri="{28A0092B-C50C-407E-A947-70E740481C1C}">
                <a14:useLocalDpi xmlns:a14="http://schemas.microsoft.com/office/drawing/2010/main"/>
              </a:ext>
            </a:extLst>
          </a:blip>
          <a:srcRect/>
          <a:stretch/>
        </p:blipFill>
        <p:spPr>
          <a:xfrm>
            <a:off x="242771" y="215797"/>
            <a:ext cx="2124660" cy="745379"/>
          </a:xfrm>
          <a:prstGeom prst="rect">
            <a:avLst/>
          </a:prstGeom>
        </p:spPr>
      </p:pic>
      <p:sp>
        <p:nvSpPr>
          <p:cNvPr id="19" name="Text Placeholder 18">
            <a:extLst>
              <a:ext uri="{FF2B5EF4-FFF2-40B4-BE49-F238E27FC236}">
                <a16:creationId xmlns:a16="http://schemas.microsoft.com/office/drawing/2014/main" id="{974A7A7C-5CC1-601E-FA89-0B292C3B5A8D}"/>
              </a:ext>
            </a:extLst>
          </p:cNvPr>
          <p:cNvSpPr>
            <a:spLocks noGrp="1"/>
          </p:cNvSpPr>
          <p:nvPr>
            <p:ph type="body" sz="quarter" idx="10" hasCustomPrompt="1"/>
          </p:nvPr>
        </p:nvSpPr>
        <p:spPr>
          <a:xfrm>
            <a:off x="3695700" y="1716088"/>
            <a:ext cx="6618288" cy="1323437"/>
          </a:xfrm>
          <a:prstGeom prst="rect">
            <a:avLst/>
          </a:prstGeom>
        </p:spPr>
        <p:txBody>
          <a:bodyPr anchor="ctr">
            <a:normAutofit/>
          </a:bodyPr>
          <a:lstStyle>
            <a:lvl1pPr marL="0" indent="0" algn="ctr">
              <a:spcAft>
                <a:spcPts val="0"/>
              </a:spcAft>
              <a:buNone/>
              <a:defRPr sz="3200">
                <a:solidFill>
                  <a:schemeClr val="tx1"/>
                </a:solidFill>
              </a:defRPr>
            </a:lvl1pPr>
          </a:lstStyle>
          <a:p>
            <a:pPr lvl="0"/>
            <a:r>
              <a:rPr lang="en-US" dirty="0"/>
              <a:t>RISE Presentation</a:t>
            </a:r>
          </a:p>
        </p:txBody>
      </p:sp>
      <p:sp>
        <p:nvSpPr>
          <p:cNvPr id="21" name="Text Placeholder 20">
            <a:extLst>
              <a:ext uri="{FF2B5EF4-FFF2-40B4-BE49-F238E27FC236}">
                <a16:creationId xmlns:a16="http://schemas.microsoft.com/office/drawing/2014/main" id="{4C5F52E4-DFD8-11DD-7B12-547580706F77}"/>
              </a:ext>
            </a:extLst>
          </p:cNvPr>
          <p:cNvSpPr>
            <a:spLocks noGrp="1"/>
          </p:cNvSpPr>
          <p:nvPr>
            <p:ph type="body" sz="quarter" idx="11" hasCustomPrompt="1"/>
          </p:nvPr>
        </p:nvSpPr>
        <p:spPr>
          <a:xfrm>
            <a:off x="3695700" y="3331984"/>
            <a:ext cx="6618288" cy="561975"/>
          </a:xfrm>
          <a:prstGeom prst="rect">
            <a:avLst/>
          </a:prstGeom>
        </p:spPr>
        <p:txBody>
          <a:bodyPr>
            <a:normAutofit/>
          </a:bodyPr>
          <a:lstStyle>
            <a:lvl1pPr marL="0" indent="0" algn="ctr">
              <a:buNone/>
              <a:defRPr sz="2600"/>
            </a:lvl1pPr>
          </a:lstStyle>
          <a:p>
            <a:pPr lvl="0"/>
            <a:r>
              <a:rPr lang="en-US" dirty="0"/>
              <a:t>1 January 2023</a:t>
            </a:r>
          </a:p>
        </p:txBody>
      </p:sp>
      <p:sp>
        <p:nvSpPr>
          <p:cNvPr id="23" name="Text Placeholder 22">
            <a:extLst>
              <a:ext uri="{FF2B5EF4-FFF2-40B4-BE49-F238E27FC236}">
                <a16:creationId xmlns:a16="http://schemas.microsoft.com/office/drawing/2014/main" id="{BD2C3DCD-1095-6354-7F40-90A55AD741E4}"/>
              </a:ext>
            </a:extLst>
          </p:cNvPr>
          <p:cNvSpPr>
            <a:spLocks noGrp="1"/>
          </p:cNvSpPr>
          <p:nvPr>
            <p:ph type="body" sz="quarter" idx="12" hasCustomPrompt="1"/>
          </p:nvPr>
        </p:nvSpPr>
        <p:spPr>
          <a:xfrm>
            <a:off x="3095363" y="4186387"/>
            <a:ext cx="7818962" cy="1771354"/>
          </a:xfrm>
          <a:prstGeom prst="rect">
            <a:avLst/>
          </a:prstGeom>
        </p:spPr>
        <p:txBody>
          <a:bodyPr>
            <a:normAutofit/>
          </a:bodyPr>
          <a:lstStyle>
            <a:lvl1pPr marL="0" indent="0" algn="ctr">
              <a:spcAft>
                <a:spcPts val="0"/>
              </a:spcAft>
              <a:buNone/>
              <a:defRPr sz="1200"/>
            </a:lvl1pPr>
          </a:lstStyle>
          <a:p>
            <a:pPr lvl="0"/>
            <a:r>
              <a:rPr lang="en-US" dirty="0"/>
              <a:t>John N. Lavis, MD PhD</a:t>
            </a:r>
          </a:p>
          <a:p>
            <a:pPr lvl="0"/>
            <a:r>
              <a:rPr lang="en-US" dirty="0"/>
              <a:t>Co-lead, COVID-19 Evidence Network to support Decision-making (COVID-END)</a:t>
            </a:r>
          </a:p>
          <a:p>
            <a:pPr lvl="0"/>
            <a:r>
              <a:rPr lang="en-US" dirty="0"/>
              <a:t>Co-lead, Global Commission on Evidence to Address Societal Challenges</a:t>
            </a:r>
          </a:p>
          <a:p>
            <a:pPr lvl="0"/>
            <a:r>
              <a:rPr lang="en-US" dirty="0"/>
              <a:t>Tier 1 Canada Research Chair in Evidence-Support Systems</a:t>
            </a:r>
          </a:p>
          <a:p>
            <a:pPr lvl="0"/>
            <a:r>
              <a:rPr lang="en-US" dirty="0"/>
              <a:t>Director, McMaster Health Forum</a:t>
            </a:r>
          </a:p>
          <a:p>
            <a:pPr lvl="0"/>
            <a:r>
              <a:rPr lang="en-US" dirty="0"/>
              <a:t>Director, WHO Collaborating Center for Evidence-Informed Policy </a:t>
            </a:r>
          </a:p>
          <a:p>
            <a:pPr lvl="0"/>
            <a:r>
              <a:rPr lang="en-US" dirty="0"/>
              <a:t>Professor, Department of Health-Research Methods, Evidence and Impact, McMaster University</a:t>
            </a:r>
          </a:p>
          <a:p>
            <a:pPr lvl="0"/>
            <a:r>
              <a:rPr lang="en-US" dirty="0"/>
              <a:t>Adjunct Visiting Professor, Africa Centre for Evidence, University of Johannesburg</a:t>
            </a:r>
          </a:p>
        </p:txBody>
      </p:sp>
      <p:pic>
        <p:nvPicPr>
          <p:cNvPr id="5" name="Picture 4">
            <a:extLst>
              <a:ext uri="{FF2B5EF4-FFF2-40B4-BE49-F238E27FC236}">
                <a16:creationId xmlns:a16="http://schemas.microsoft.com/office/drawing/2014/main" id="{2D46458F-14F0-EEF7-5752-137247C825F0}"/>
              </a:ext>
            </a:extLst>
          </p:cNvPr>
          <p:cNvPicPr>
            <a:picLocks noChangeAspect="1"/>
          </p:cNvPicPr>
          <p:nvPr userDrawn="1"/>
        </p:nvPicPr>
        <p:blipFill>
          <a:blip r:embed="rId6" cstate="email">
            <a:clrChange>
              <a:clrFrom>
                <a:srgbClr val="AFD7F9">
                  <a:alpha val="47451"/>
                </a:srgbClr>
              </a:clrFrom>
              <a:clrTo>
                <a:srgbClr val="AFD7F9">
                  <a:alpha val="0"/>
                </a:srgbClr>
              </a:clrTo>
            </a:clrChange>
            <a:biLevel thresh="75000"/>
            <a:alphaModFix amt="70000"/>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a:ext>
            </a:extLst>
          </a:blip>
          <a:stretch>
            <a:fillRect/>
          </a:stretch>
        </p:blipFill>
        <p:spPr>
          <a:xfrm>
            <a:off x="2181881" y="6335488"/>
            <a:ext cx="2151952" cy="476188"/>
          </a:xfrm>
          <a:prstGeom prst="rect">
            <a:avLst/>
          </a:prstGeom>
          <a:noFill/>
        </p:spPr>
      </p:pic>
      <p:pic>
        <p:nvPicPr>
          <p:cNvPr id="6" name="Picture 5">
            <a:extLst>
              <a:ext uri="{FF2B5EF4-FFF2-40B4-BE49-F238E27FC236}">
                <a16:creationId xmlns:a16="http://schemas.microsoft.com/office/drawing/2014/main" id="{8873A38D-4A3F-63FD-C3A5-FF90CA70749A}"/>
              </a:ext>
            </a:extLst>
          </p:cNvPr>
          <p:cNvPicPr>
            <a:picLocks noChangeAspect="1"/>
          </p:cNvPicPr>
          <p:nvPr userDrawn="1"/>
        </p:nvPicPr>
        <p:blipFill rotWithShape="1">
          <a:blip r:embed="rId8" cstate="email">
            <a:clrChange>
              <a:clrFrom>
                <a:srgbClr val="AFD7F9">
                  <a:alpha val="47451"/>
                </a:srgbClr>
              </a:clrFrom>
              <a:clrTo>
                <a:srgbClr val="AFD7F9">
                  <a:alpha val="0"/>
                </a:srgbClr>
              </a:clrTo>
            </a:clrChange>
            <a:biLevel thresh="75000"/>
            <a:alphaModFix amt="70000"/>
            <a:extLst>
              <a:ext uri="{BEBA8EAE-BF5A-486C-A8C5-ECC9F3942E4B}">
                <a14:imgProps xmlns:a14="http://schemas.microsoft.com/office/drawing/2010/main">
                  <a14:imgLayer r:embed="rId9">
                    <a14:imgEffect>
                      <a14:colorTemperature colorTemp="4700"/>
                    </a14:imgEffect>
                    <a14:imgEffect>
                      <a14:saturation sat="0"/>
                    </a14:imgEffect>
                  </a14:imgLayer>
                </a14:imgProps>
              </a:ext>
              <a:ext uri="{28A0092B-C50C-407E-A947-70E740481C1C}">
                <a14:useLocalDpi xmlns:a14="http://schemas.microsoft.com/office/drawing/2010/main"/>
              </a:ext>
            </a:extLst>
          </a:blip>
          <a:srcRect/>
          <a:stretch/>
        </p:blipFill>
        <p:spPr>
          <a:xfrm>
            <a:off x="7224441" y="6243141"/>
            <a:ext cx="2951062" cy="628504"/>
          </a:xfrm>
          <a:prstGeom prst="rect">
            <a:avLst/>
          </a:prstGeom>
          <a:noFill/>
        </p:spPr>
      </p:pic>
      <p:pic>
        <p:nvPicPr>
          <p:cNvPr id="9" name="Picture 8">
            <a:extLst>
              <a:ext uri="{FF2B5EF4-FFF2-40B4-BE49-F238E27FC236}">
                <a16:creationId xmlns:a16="http://schemas.microsoft.com/office/drawing/2014/main" id="{E657D110-0ED4-765C-6ABC-C7DCE96F8DD6}"/>
              </a:ext>
            </a:extLst>
          </p:cNvPr>
          <p:cNvPicPr>
            <a:picLocks noChangeAspect="1"/>
          </p:cNvPicPr>
          <p:nvPr userDrawn="1"/>
        </p:nvPicPr>
        <p:blipFill>
          <a:blip r:embed="rId10" cstate="email">
            <a:extLst>
              <a:ext uri="{28A0092B-C50C-407E-A947-70E740481C1C}">
                <a14:useLocalDpi xmlns:a14="http://schemas.microsoft.com/office/drawing/2010/main"/>
              </a:ext>
            </a:extLst>
          </a:blip>
          <a:srcRect/>
          <a:stretch/>
        </p:blipFill>
        <p:spPr>
          <a:xfrm>
            <a:off x="5062154" y="6375257"/>
            <a:ext cx="1433240" cy="436419"/>
          </a:xfrm>
          <a:prstGeom prst="rect">
            <a:avLst/>
          </a:prstGeom>
          <a:noFill/>
        </p:spPr>
      </p:pic>
    </p:spTree>
    <p:extLst>
      <p:ext uri="{BB962C8B-B14F-4D97-AF65-F5344CB8AC3E}">
        <p14:creationId xmlns:p14="http://schemas.microsoft.com/office/powerpoint/2010/main" val="9965994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itle Slide (alt)">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2628BEB2-453D-8695-9785-227882449BE9}"/>
              </a:ext>
            </a:extLst>
          </p:cNvPr>
          <p:cNvPicPr>
            <a:picLocks noChangeAspect="1"/>
          </p:cNvPicPr>
          <p:nvPr userDrawn="1"/>
        </p:nvPicPr>
        <p:blipFill>
          <a:blip r:embed="rId2" cstate="email">
            <a:duotone>
              <a:schemeClr val="accent3">
                <a:shade val="45000"/>
                <a:satMod val="135000"/>
              </a:schemeClr>
              <a:prstClr val="white"/>
            </a:duotone>
            <a:alphaModFix amt="15000"/>
            <a:extLst>
              <a:ext uri="{28A0092B-C50C-407E-A947-70E740481C1C}">
                <a14:useLocalDpi xmlns:a14="http://schemas.microsoft.com/office/drawing/2010/main"/>
              </a:ext>
            </a:extLst>
          </a:blip>
          <a:srcRect/>
          <a:stretch/>
        </p:blipFill>
        <p:spPr>
          <a:xfrm>
            <a:off x="-1" y="0"/>
            <a:ext cx="12192001" cy="6277831"/>
          </a:xfrm>
          <a:prstGeom prst="rect">
            <a:avLst/>
          </a:prstGeom>
        </p:spPr>
      </p:pic>
      <p:sp>
        <p:nvSpPr>
          <p:cNvPr id="2" name="Title Placeholder" descr="Master title"/>
          <p:cNvSpPr>
            <a:spLocks noGrp="1"/>
          </p:cNvSpPr>
          <p:nvPr>
            <p:ph type="ctrTitle"/>
          </p:nvPr>
        </p:nvSpPr>
        <p:spPr>
          <a:xfrm>
            <a:off x="2715491" y="1238602"/>
            <a:ext cx="6862619" cy="2062374"/>
          </a:xfrm>
          <a:prstGeom prst="rect">
            <a:avLst/>
          </a:prstGeom>
        </p:spPr>
        <p:txBody>
          <a:bodyPr anchor="b" anchorCtr="0">
            <a:normAutofit/>
          </a:bodyPr>
          <a:lstStyle>
            <a:lvl1pPr algn="ctr">
              <a:lnSpc>
                <a:spcPct val="100000"/>
              </a:lnSpc>
              <a:defRPr sz="4000">
                <a:solidFill>
                  <a:schemeClr val="tx1"/>
                </a:solidFill>
              </a:defRPr>
            </a:lvl1pPr>
          </a:lstStyle>
          <a:p>
            <a:r>
              <a:rPr lang="en-US" dirty="0"/>
              <a:t>Click to edit Master title style</a:t>
            </a:r>
          </a:p>
        </p:txBody>
      </p:sp>
      <p:sp>
        <p:nvSpPr>
          <p:cNvPr id="3" name="Subtitle Placeholder" descr="Master subtitle"/>
          <p:cNvSpPr>
            <a:spLocks noGrp="1"/>
          </p:cNvSpPr>
          <p:nvPr>
            <p:ph type="subTitle" idx="1"/>
          </p:nvPr>
        </p:nvSpPr>
        <p:spPr>
          <a:xfrm>
            <a:off x="4110182" y="3300976"/>
            <a:ext cx="4073237" cy="911624"/>
          </a:xfrm>
        </p:spPr>
        <p:txBody>
          <a:bodyPr/>
          <a:lstStyle>
            <a:lvl1pPr marL="0" indent="0" algn="ctr">
              <a:buNone/>
              <a:defRPr>
                <a:solidFill>
                  <a:schemeClr val="tx1"/>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Click to edit Master subtitle style</a:t>
            </a:r>
          </a:p>
        </p:txBody>
      </p:sp>
      <p:sp>
        <p:nvSpPr>
          <p:cNvPr id="7" name="Meeting Information" descr="Meering or Audience Data">
            <a:extLst>
              <a:ext uri="{FF2B5EF4-FFF2-40B4-BE49-F238E27FC236}">
                <a16:creationId xmlns:a16="http://schemas.microsoft.com/office/drawing/2014/main" id="{E4830579-3FC9-4C47-AF4E-DC02A16FCB8B}"/>
              </a:ext>
            </a:extLst>
          </p:cNvPr>
          <p:cNvSpPr>
            <a:spLocks noGrp="1"/>
          </p:cNvSpPr>
          <p:nvPr>
            <p:ph type="body" sz="quarter" idx="10" hasCustomPrompt="1"/>
          </p:nvPr>
        </p:nvSpPr>
        <p:spPr>
          <a:xfrm>
            <a:off x="4056005" y="4212601"/>
            <a:ext cx="4181593" cy="911617"/>
          </a:xfrm>
        </p:spPr>
        <p:txBody>
          <a:bodyPr anchor="ctr" anchorCtr="0">
            <a:noAutofit/>
          </a:bodyPr>
          <a:lstStyle>
            <a:lvl1pPr marL="0" indent="0" algn="ctr">
              <a:buNone/>
              <a:defRPr sz="1467">
                <a:solidFill>
                  <a:schemeClr val="tx1"/>
                </a:solidFill>
              </a:defRPr>
            </a:lvl1pPr>
            <a:lvl2pPr marL="457189" indent="0">
              <a:buNone/>
              <a:defRPr sz="1467"/>
            </a:lvl2pPr>
            <a:lvl3pPr marL="914377" indent="0">
              <a:buNone/>
              <a:defRPr sz="1467"/>
            </a:lvl3pPr>
            <a:lvl4pPr marL="1371566" indent="0">
              <a:buNone/>
              <a:defRPr sz="1467"/>
            </a:lvl4pPr>
            <a:lvl5pPr marL="1828754" indent="0">
              <a:buNone/>
              <a:defRPr sz="1467"/>
            </a:lvl5pPr>
          </a:lstStyle>
          <a:p>
            <a:pPr lvl="0"/>
            <a:r>
              <a:rPr lang="en-US" dirty="0"/>
              <a:t>Meeting or Audience Date</a:t>
            </a:r>
          </a:p>
        </p:txBody>
      </p:sp>
      <p:sp>
        <p:nvSpPr>
          <p:cNvPr id="10" name="URL">
            <a:extLst>
              <a:ext uri="{FF2B5EF4-FFF2-40B4-BE49-F238E27FC236}">
                <a16:creationId xmlns:a16="http://schemas.microsoft.com/office/drawing/2014/main" id="{5A1648F3-C5F0-D552-C94A-3B8A51FC8B18}"/>
              </a:ext>
            </a:extLst>
          </p:cNvPr>
          <p:cNvSpPr txBox="1"/>
          <p:nvPr userDrawn="1"/>
        </p:nvSpPr>
        <p:spPr>
          <a:xfrm>
            <a:off x="251796" y="6398528"/>
            <a:ext cx="4909591" cy="276999"/>
          </a:xfrm>
          <a:prstGeom prst="rect">
            <a:avLst/>
          </a:prstGeom>
          <a:noFill/>
        </p:spPr>
        <p:txBody>
          <a:bodyPr wrap="square" rtlCol="0">
            <a:spAutoFit/>
          </a:bodyPr>
          <a:lstStyle/>
          <a:p>
            <a:pPr>
              <a:lnSpc>
                <a:spcPct val="100000"/>
              </a:lnSpc>
              <a:spcAft>
                <a:spcPts val="200"/>
              </a:spcAft>
            </a:pPr>
            <a:r>
              <a:rPr lang="en-CA" sz="1200" u="none" dirty="0" err="1">
                <a:solidFill>
                  <a:srgbClr val="464F55"/>
                </a:solidFill>
                <a:effectLst/>
                <a:latin typeface="Arial" panose="020B0604020202020204" pitchFamily="34" charset="0"/>
                <a:cs typeface="Arial" panose="020B0604020202020204" pitchFamily="34" charset="0"/>
              </a:rPr>
              <a:t>esnca.org</a:t>
            </a:r>
            <a:endParaRPr lang="en-CA" sz="1200" u="none" dirty="0">
              <a:solidFill>
                <a:srgbClr val="464F55"/>
              </a:solidFill>
              <a:effectLst/>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184A2E00-BD19-1326-A1CB-C5E8646FDB52}"/>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251796" y="310697"/>
            <a:ext cx="3564276" cy="754180"/>
          </a:xfrm>
          <a:prstGeom prst="rect">
            <a:avLst/>
          </a:prstGeom>
        </p:spPr>
      </p:pic>
      <p:cxnSp>
        <p:nvCxnSpPr>
          <p:cNvPr id="15" name="Straight Connector 14">
            <a:extLst>
              <a:ext uri="{FF2B5EF4-FFF2-40B4-BE49-F238E27FC236}">
                <a16:creationId xmlns:a16="http://schemas.microsoft.com/office/drawing/2014/main" id="{FDA36BB0-25FA-2CD9-8188-C71AA872B212}"/>
              </a:ext>
            </a:extLst>
          </p:cNvPr>
          <p:cNvCxnSpPr>
            <a:cxnSpLocks/>
          </p:cNvCxnSpPr>
          <p:nvPr userDrawn="1"/>
        </p:nvCxnSpPr>
        <p:spPr>
          <a:xfrm>
            <a:off x="0" y="6260774"/>
            <a:ext cx="12192000" cy="0"/>
          </a:xfrm>
          <a:prstGeom prst="line">
            <a:avLst/>
          </a:prstGeom>
          <a:ln w="25400">
            <a:solidFill>
              <a:srgbClr val="464F55"/>
            </a:solidFill>
          </a:ln>
          <a:effectLst/>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11506870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12" name="Subtitle Placeholder" descr="Slide sub title">
            <a:extLst>
              <a:ext uri="{FF2B5EF4-FFF2-40B4-BE49-F238E27FC236}">
                <a16:creationId xmlns:a16="http://schemas.microsoft.com/office/drawing/2014/main" id="{E4697456-D8E5-5447-AB08-1193E92AD317}"/>
              </a:ext>
            </a:extLst>
          </p:cNvPr>
          <p:cNvSpPr>
            <a:spLocks noGrp="1"/>
          </p:cNvSpPr>
          <p:nvPr>
            <p:ph type="body" sz="quarter" idx="12" hasCustomPrompt="1"/>
          </p:nvPr>
        </p:nvSpPr>
        <p:spPr>
          <a:xfrm>
            <a:off x="268643" y="1227015"/>
            <a:ext cx="11707283" cy="387526"/>
          </a:xfrm>
        </p:spPr>
        <p:txBody>
          <a:bodyPr>
            <a:noAutofit/>
          </a:bodyPr>
          <a:lstStyle>
            <a:lvl1pPr marL="0" indent="0">
              <a:buNone/>
              <a:defRPr sz="2000">
                <a:solidFill>
                  <a:schemeClr val="tx1"/>
                </a:solidFill>
              </a:defRPr>
            </a:lvl1pPr>
            <a:lvl2pPr marL="457189" indent="0">
              <a:buNone/>
              <a:defRPr sz="2000"/>
            </a:lvl2pPr>
            <a:lvl3pPr marL="914377" indent="0">
              <a:buNone/>
              <a:defRPr sz="2000"/>
            </a:lvl3pPr>
            <a:lvl4pPr marL="1371566" indent="0">
              <a:buNone/>
              <a:defRPr sz="2000"/>
            </a:lvl4pPr>
            <a:lvl5pPr marL="1828754" indent="0">
              <a:buNone/>
              <a:defRPr sz="2000"/>
            </a:lvl5pPr>
          </a:lstStyle>
          <a:p>
            <a:pPr lvl="0"/>
            <a:r>
              <a:rPr lang="en-US" dirty="0"/>
              <a:t>Click to add subtitle</a:t>
            </a:r>
          </a:p>
        </p:txBody>
      </p:sp>
      <p:sp>
        <p:nvSpPr>
          <p:cNvPr id="3" name="Content Placeholder" descr="Slide content"/>
          <p:cNvSpPr>
            <a:spLocks noGrp="1"/>
          </p:cNvSpPr>
          <p:nvPr>
            <p:ph idx="1" hasCustomPrompt="1"/>
          </p:nvPr>
        </p:nvSpPr>
        <p:spPr>
          <a:xfrm>
            <a:off x="267858" y="1755185"/>
            <a:ext cx="11708068" cy="4251831"/>
          </a:xfrm>
        </p:spPr>
        <p:txBody>
          <a:bodyPr lIns="108000">
            <a:normAutofit/>
          </a:bodyPr>
          <a:lstStyle>
            <a:lvl1pPr>
              <a:lnSpc>
                <a:spcPct val="100000"/>
              </a:lnSpc>
              <a:spcBef>
                <a:spcPts val="0"/>
              </a:spcBef>
              <a:spcAft>
                <a:spcPts val="800"/>
              </a:spcAft>
              <a:defRPr sz="1800">
                <a:solidFill>
                  <a:schemeClr val="tx1"/>
                </a:solidFill>
              </a:defRPr>
            </a:lvl1pPr>
            <a:lvl2pPr>
              <a:lnSpc>
                <a:spcPct val="100000"/>
              </a:lnSpc>
              <a:spcBef>
                <a:spcPts val="0"/>
              </a:spcBef>
              <a:spcAft>
                <a:spcPts val="800"/>
              </a:spcAft>
              <a:defRPr/>
            </a:lvl2pPr>
            <a:lvl3pPr>
              <a:lnSpc>
                <a:spcPct val="100000"/>
              </a:lnSpc>
              <a:spcBef>
                <a:spcPts val="0"/>
              </a:spcBef>
              <a:spcAft>
                <a:spcPts val="800"/>
              </a:spcAft>
              <a:defRPr/>
            </a:lvl3pPr>
            <a:lvl4pPr>
              <a:lnSpc>
                <a:spcPct val="100000"/>
              </a:lnSpc>
              <a:spcBef>
                <a:spcPts val="0"/>
              </a:spcBef>
              <a:spcAft>
                <a:spcPts val="800"/>
              </a:spcAft>
              <a:defRPr/>
            </a:lvl4pPr>
            <a:lvl5pPr>
              <a:lnSpc>
                <a:spcPct val="100000"/>
              </a:lnSpc>
              <a:spcBef>
                <a:spcPts val="0"/>
              </a:spcBef>
              <a:spcAft>
                <a:spcPts val="800"/>
              </a:spcAft>
              <a:defRPr/>
            </a:lvl5pPr>
          </a:lstStyle>
          <a:p>
            <a:pPr lvl="0"/>
            <a:r>
              <a:rPr lang="en-US" dirty="0"/>
              <a:t>Click to add text or select an icon below for picture, table, graph and more content options.</a:t>
            </a:r>
          </a:p>
          <a:p>
            <a:pPr lvl="0"/>
            <a:endParaRPr lang="en-US" dirty="0"/>
          </a:p>
        </p:txBody>
      </p:sp>
      <p:sp>
        <p:nvSpPr>
          <p:cNvPr id="25" name="Slide Number" descr="Page Number">
            <a:extLst>
              <a:ext uri="{FF2B5EF4-FFF2-40B4-BE49-F238E27FC236}">
                <a16:creationId xmlns:a16="http://schemas.microsoft.com/office/drawing/2014/main" id="{32CDFFE4-B421-DE6A-10D1-3800C8ADE0C5}"/>
              </a:ext>
            </a:extLst>
          </p:cNvPr>
          <p:cNvSpPr>
            <a:spLocks noGrp="1"/>
          </p:cNvSpPr>
          <p:nvPr>
            <p:ph type="sldNum" sz="quarter" idx="4"/>
          </p:nvPr>
        </p:nvSpPr>
        <p:spPr>
          <a:xfrm>
            <a:off x="5917324" y="6400460"/>
            <a:ext cx="357352" cy="365125"/>
          </a:xfrm>
          <a:prstGeom prst="rect">
            <a:avLst/>
          </a:prstGeom>
        </p:spPr>
        <p:txBody>
          <a:bodyPr tIns="46800" rIns="0" anchor="ctr" anchorCtr="0"/>
          <a:lstStyle>
            <a:lvl1pPr algn="l">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pic>
        <p:nvPicPr>
          <p:cNvPr id="4" name="Picture 3">
            <a:extLst>
              <a:ext uri="{FF2B5EF4-FFF2-40B4-BE49-F238E27FC236}">
                <a16:creationId xmlns:a16="http://schemas.microsoft.com/office/drawing/2014/main" id="{D2BA99E1-5321-BEF2-CBBE-7F622E86674B}"/>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0800000" flipH="1">
            <a:off x="-7495" y="0"/>
            <a:ext cx="12206990" cy="1227014"/>
          </a:xfrm>
          <a:prstGeom prst="rect">
            <a:avLst/>
          </a:prstGeom>
          <a:effectLst>
            <a:outerShdw blurRad="293794" dist="50800" dir="5400000" sx="97000" sy="97000" algn="ctr" rotWithShape="0">
              <a:srgbClr val="000000">
                <a:alpha val="9000"/>
              </a:srgbClr>
            </a:outerShdw>
          </a:effectLst>
        </p:spPr>
      </p:pic>
      <p:sp>
        <p:nvSpPr>
          <p:cNvPr id="7" name="Title Placeholder" descr="Master Title">
            <a:extLst>
              <a:ext uri="{FF2B5EF4-FFF2-40B4-BE49-F238E27FC236}">
                <a16:creationId xmlns:a16="http://schemas.microsoft.com/office/drawing/2014/main" id="{2783A4F7-F459-E4B5-6A3C-3ABC5E9C03C0}"/>
              </a:ext>
            </a:extLst>
          </p:cNvPr>
          <p:cNvSpPr>
            <a:spLocks noGrp="1"/>
          </p:cNvSpPr>
          <p:nvPr>
            <p:ph type="title"/>
          </p:nvPr>
        </p:nvSpPr>
        <p:spPr>
          <a:xfrm>
            <a:off x="267857" y="248299"/>
            <a:ext cx="11473038" cy="720641"/>
          </a:xfrm>
          <a:prstGeom prst="rect">
            <a:avLst/>
          </a:prstGeom>
        </p:spPr>
        <p:txBody>
          <a:bodyPr vert="horz" lIns="91440" tIns="45720" rIns="91440" bIns="45720" rtlCol="0" anchor="ctr">
            <a:normAutofit/>
          </a:bodyPr>
          <a:lstStyle>
            <a:lvl1pPr>
              <a:defRPr sz="2400">
                <a:solidFill>
                  <a:schemeClr val="tx1"/>
                </a:solidFill>
              </a:defRPr>
            </a:lvl1pPr>
          </a:lstStyle>
          <a:p>
            <a:r>
              <a:rPr lang="en-US" dirty="0"/>
              <a:t>Click to edit Master title style</a:t>
            </a:r>
          </a:p>
        </p:txBody>
      </p:sp>
      <p:sp>
        <p:nvSpPr>
          <p:cNvPr id="8" name="URL">
            <a:extLst>
              <a:ext uri="{FF2B5EF4-FFF2-40B4-BE49-F238E27FC236}">
                <a16:creationId xmlns:a16="http://schemas.microsoft.com/office/drawing/2014/main" id="{7BC9814F-2B2B-56AC-B008-E2947FFCE469}"/>
              </a:ext>
            </a:extLst>
          </p:cNvPr>
          <p:cNvSpPr txBox="1"/>
          <p:nvPr userDrawn="1"/>
        </p:nvSpPr>
        <p:spPr>
          <a:xfrm>
            <a:off x="10582656" y="6400461"/>
            <a:ext cx="1513550" cy="287042"/>
          </a:xfrm>
          <a:prstGeom prst="rect">
            <a:avLst/>
          </a:prstGeom>
          <a:noFill/>
        </p:spPr>
        <p:txBody>
          <a:bodyPr wrap="square" rtlCol="0">
            <a:spAutoFit/>
          </a:bodyPr>
          <a:lstStyle/>
          <a:p>
            <a:pPr algn="r">
              <a:lnSpc>
                <a:spcPct val="100000"/>
              </a:lnSpc>
              <a:spcAft>
                <a:spcPts val="200"/>
              </a:spcAft>
            </a:pPr>
            <a:r>
              <a:rPr lang="en-CA" sz="1200" u="none" dirty="0" err="1">
                <a:solidFill>
                  <a:srgbClr val="464F55"/>
                </a:solidFill>
                <a:effectLst/>
                <a:latin typeface="Arial" panose="020B0604020202020204" pitchFamily="34" charset="0"/>
                <a:cs typeface="Arial" panose="020B0604020202020204" pitchFamily="34" charset="0"/>
              </a:rPr>
              <a:t>esnca.org</a:t>
            </a:r>
            <a:endParaRPr lang="en-CA" sz="1200" u="none" dirty="0">
              <a:solidFill>
                <a:srgbClr val="464F55"/>
              </a:solidFill>
              <a:effectLst/>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E9BA23B9-6BA8-BC9B-504F-A64110B5FD10}"/>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272595" y="6353621"/>
            <a:ext cx="1871412" cy="395980"/>
          </a:xfrm>
          <a:prstGeom prst="rect">
            <a:avLst/>
          </a:prstGeom>
        </p:spPr>
      </p:pic>
    </p:spTree>
    <p:extLst>
      <p:ext uri="{BB962C8B-B14F-4D97-AF65-F5344CB8AC3E}">
        <p14:creationId xmlns:p14="http://schemas.microsoft.com/office/powerpoint/2010/main" val="5703382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Header-footer-only">
    <p:spTree>
      <p:nvGrpSpPr>
        <p:cNvPr id="1" name=""/>
        <p:cNvGrpSpPr/>
        <p:nvPr/>
      </p:nvGrpSpPr>
      <p:grpSpPr>
        <a:xfrm>
          <a:off x="0" y="0"/>
          <a:ext cx="0" cy="0"/>
          <a:chOff x="0" y="0"/>
          <a:chExt cx="0" cy="0"/>
        </a:xfrm>
      </p:grpSpPr>
      <p:sp>
        <p:nvSpPr>
          <p:cNvPr id="3" name="Slide Number" descr="Page Number">
            <a:extLst>
              <a:ext uri="{FF2B5EF4-FFF2-40B4-BE49-F238E27FC236}">
                <a16:creationId xmlns:a16="http://schemas.microsoft.com/office/drawing/2014/main" id="{2483A058-C543-4FF7-B0D9-66BDA37DDD7E}"/>
              </a:ext>
            </a:extLst>
          </p:cNvPr>
          <p:cNvSpPr>
            <a:spLocks noGrp="1"/>
          </p:cNvSpPr>
          <p:nvPr>
            <p:ph type="sldNum" sz="quarter" idx="4"/>
          </p:nvPr>
        </p:nvSpPr>
        <p:spPr>
          <a:xfrm>
            <a:off x="5917324" y="6400460"/>
            <a:ext cx="357352" cy="365125"/>
          </a:xfrm>
          <a:prstGeom prst="rect">
            <a:avLst/>
          </a:prstGeom>
        </p:spPr>
        <p:txBody>
          <a:bodyPr tIns="46800" rIns="0" anchor="ctr" anchorCtr="0"/>
          <a:lstStyle>
            <a:lvl1pPr algn="l">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pic>
        <p:nvPicPr>
          <p:cNvPr id="6" name="Picture 5">
            <a:extLst>
              <a:ext uri="{FF2B5EF4-FFF2-40B4-BE49-F238E27FC236}">
                <a16:creationId xmlns:a16="http://schemas.microsoft.com/office/drawing/2014/main" id="{58BD8175-D3D6-EC34-DF56-7B09040CB107}"/>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0800000" flipH="1">
            <a:off x="-7495" y="0"/>
            <a:ext cx="12206990" cy="1227014"/>
          </a:xfrm>
          <a:prstGeom prst="rect">
            <a:avLst/>
          </a:prstGeom>
          <a:effectLst>
            <a:outerShdw blurRad="293794" dist="50800" dir="5400000" sx="97000" sy="97000" algn="ctr" rotWithShape="0">
              <a:srgbClr val="000000">
                <a:alpha val="9000"/>
              </a:srgbClr>
            </a:outerShdw>
          </a:effectLst>
        </p:spPr>
      </p:pic>
      <p:sp>
        <p:nvSpPr>
          <p:cNvPr id="2" name="URL">
            <a:extLst>
              <a:ext uri="{FF2B5EF4-FFF2-40B4-BE49-F238E27FC236}">
                <a16:creationId xmlns:a16="http://schemas.microsoft.com/office/drawing/2014/main" id="{7E64A0CE-8235-C942-5F58-32FD35195786}"/>
              </a:ext>
            </a:extLst>
          </p:cNvPr>
          <p:cNvSpPr txBox="1"/>
          <p:nvPr userDrawn="1"/>
        </p:nvSpPr>
        <p:spPr>
          <a:xfrm>
            <a:off x="10582656" y="6400461"/>
            <a:ext cx="1513550" cy="287042"/>
          </a:xfrm>
          <a:prstGeom prst="rect">
            <a:avLst/>
          </a:prstGeom>
          <a:noFill/>
        </p:spPr>
        <p:txBody>
          <a:bodyPr wrap="square" rtlCol="0">
            <a:spAutoFit/>
          </a:bodyPr>
          <a:lstStyle/>
          <a:p>
            <a:pPr algn="r">
              <a:lnSpc>
                <a:spcPct val="100000"/>
              </a:lnSpc>
              <a:spcAft>
                <a:spcPts val="200"/>
              </a:spcAft>
            </a:pPr>
            <a:r>
              <a:rPr lang="en-CA" sz="1200" u="none" dirty="0" err="1">
                <a:solidFill>
                  <a:srgbClr val="464F55"/>
                </a:solidFill>
                <a:effectLst/>
                <a:latin typeface="Arial" panose="020B0604020202020204" pitchFamily="34" charset="0"/>
                <a:cs typeface="Arial" panose="020B0604020202020204" pitchFamily="34" charset="0"/>
              </a:rPr>
              <a:t>esnca.org</a:t>
            </a:r>
            <a:endParaRPr lang="en-CA" sz="1200" u="none" dirty="0">
              <a:solidFill>
                <a:srgbClr val="464F55"/>
              </a:solidFill>
              <a:effectLst/>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24A43234-FF35-9A39-9786-8DA5DB9C4B77}"/>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272594" y="6353621"/>
            <a:ext cx="1871414" cy="395980"/>
          </a:xfrm>
          <a:prstGeom prst="rect">
            <a:avLst/>
          </a:prstGeom>
        </p:spPr>
      </p:pic>
      <p:sp>
        <p:nvSpPr>
          <p:cNvPr id="4" name="Title Placeholder" descr="Master Title">
            <a:extLst>
              <a:ext uri="{FF2B5EF4-FFF2-40B4-BE49-F238E27FC236}">
                <a16:creationId xmlns:a16="http://schemas.microsoft.com/office/drawing/2014/main" id="{C3DC5980-3B31-9044-CB61-B52C99F998DE}"/>
              </a:ext>
            </a:extLst>
          </p:cNvPr>
          <p:cNvSpPr>
            <a:spLocks noGrp="1"/>
          </p:cNvSpPr>
          <p:nvPr>
            <p:ph type="title"/>
          </p:nvPr>
        </p:nvSpPr>
        <p:spPr>
          <a:xfrm>
            <a:off x="267857" y="248299"/>
            <a:ext cx="11473038" cy="720641"/>
          </a:xfrm>
          <a:prstGeom prst="rect">
            <a:avLst/>
          </a:prstGeom>
        </p:spPr>
        <p:txBody>
          <a:bodyPr vert="horz" lIns="91440" tIns="45720" rIns="91440" bIns="45720" rtlCol="0" anchor="ctr">
            <a:normAutofit/>
          </a:bodyPr>
          <a:lstStyle>
            <a:lvl1pPr>
              <a:defRPr sz="2400">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25793880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5_Header-without-footer">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8BD8175-D3D6-EC34-DF56-7B09040CB107}"/>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0800000" flipH="1">
            <a:off x="-7495" y="0"/>
            <a:ext cx="12206990" cy="1227014"/>
          </a:xfrm>
          <a:prstGeom prst="rect">
            <a:avLst/>
          </a:prstGeom>
          <a:effectLst>
            <a:outerShdw blurRad="293794" dist="50800" dir="5400000" sx="97000" sy="97000" algn="ctr" rotWithShape="0">
              <a:srgbClr val="000000">
                <a:alpha val="9000"/>
              </a:srgbClr>
            </a:outerShdw>
          </a:effectLst>
        </p:spPr>
      </p:pic>
      <p:sp>
        <p:nvSpPr>
          <p:cNvPr id="4" name="Title Placeholder" descr="Master Title">
            <a:extLst>
              <a:ext uri="{FF2B5EF4-FFF2-40B4-BE49-F238E27FC236}">
                <a16:creationId xmlns:a16="http://schemas.microsoft.com/office/drawing/2014/main" id="{7E47BCBB-C979-AAEF-8CFB-6D98E2AB5626}"/>
              </a:ext>
            </a:extLst>
          </p:cNvPr>
          <p:cNvSpPr>
            <a:spLocks noGrp="1"/>
          </p:cNvSpPr>
          <p:nvPr>
            <p:ph type="title"/>
          </p:nvPr>
        </p:nvSpPr>
        <p:spPr>
          <a:xfrm>
            <a:off x="267857" y="248299"/>
            <a:ext cx="11473038" cy="720641"/>
          </a:xfrm>
          <a:prstGeom prst="rect">
            <a:avLst/>
          </a:prstGeom>
        </p:spPr>
        <p:txBody>
          <a:bodyPr vert="horz" lIns="91440" tIns="45720" rIns="91440" bIns="45720" rtlCol="0" anchor="ctr">
            <a:normAutofit/>
          </a:bodyPr>
          <a:lstStyle>
            <a:lvl1pPr>
              <a:defRPr sz="2400">
                <a:solidFill>
                  <a:schemeClr val="tx1"/>
                </a:solidFill>
              </a:defRPr>
            </a:lvl1pPr>
          </a:lstStyle>
          <a:p>
            <a:r>
              <a:rPr lang="en-US" dirty="0"/>
              <a:t>Click to edit Master title style</a:t>
            </a:r>
          </a:p>
        </p:txBody>
      </p:sp>
      <p:sp>
        <p:nvSpPr>
          <p:cNvPr id="2" name="Slide Number" descr="Page Number">
            <a:extLst>
              <a:ext uri="{FF2B5EF4-FFF2-40B4-BE49-F238E27FC236}">
                <a16:creationId xmlns:a16="http://schemas.microsoft.com/office/drawing/2014/main" id="{683835C5-088B-D24B-EC0E-5EBDBC22361C}"/>
              </a:ext>
            </a:extLst>
          </p:cNvPr>
          <p:cNvSpPr>
            <a:spLocks noGrp="1"/>
          </p:cNvSpPr>
          <p:nvPr>
            <p:ph type="sldNum" sz="quarter" idx="4"/>
          </p:nvPr>
        </p:nvSpPr>
        <p:spPr>
          <a:xfrm>
            <a:off x="11797250" y="6410903"/>
            <a:ext cx="357352" cy="365125"/>
          </a:xfrm>
          <a:prstGeom prst="rect">
            <a:avLst/>
          </a:prstGeom>
        </p:spPr>
        <p:txBody>
          <a:bodyPr tIns="46800" rIns="0" anchor="ctr" anchorCtr="0"/>
          <a:lstStyle>
            <a:lvl1pPr algn="l">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spTree>
    <p:extLst>
      <p:ext uri="{BB962C8B-B14F-4D97-AF65-F5344CB8AC3E}">
        <p14:creationId xmlns:p14="http://schemas.microsoft.com/office/powerpoint/2010/main" val="10838542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6_Blank">
    <p:spTree>
      <p:nvGrpSpPr>
        <p:cNvPr id="1" name=""/>
        <p:cNvGrpSpPr/>
        <p:nvPr/>
      </p:nvGrpSpPr>
      <p:grpSpPr>
        <a:xfrm>
          <a:off x="0" y="0"/>
          <a:ext cx="0" cy="0"/>
          <a:chOff x="0" y="0"/>
          <a:chExt cx="0" cy="0"/>
        </a:xfrm>
      </p:grpSpPr>
      <p:sp>
        <p:nvSpPr>
          <p:cNvPr id="6" name="Title Placeholder" descr="Master Title">
            <a:extLst>
              <a:ext uri="{FF2B5EF4-FFF2-40B4-BE49-F238E27FC236}">
                <a16:creationId xmlns:a16="http://schemas.microsoft.com/office/drawing/2014/main" id="{8E7A08A2-848D-425B-2D11-8A939C1A90B3}"/>
              </a:ext>
            </a:extLst>
          </p:cNvPr>
          <p:cNvSpPr txBox="1">
            <a:spLocks/>
          </p:cNvSpPr>
          <p:nvPr userDrawn="1"/>
        </p:nvSpPr>
        <p:spPr>
          <a:xfrm>
            <a:off x="267857" y="248299"/>
            <a:ext cx="11473038" cy="720641"/>
          </a:xfrm>
          <a:prstGeom prst="rect">
            <a:avLst/>
          </a:prstGeom>
        </p:spPr>
        <p:txBody>
          <a:bodyPr vert="horz" lIns="91440" tIns="45720" rIns="91440" bIns="45720" rtlCol="0" anchor="ctr">
            <a:normAutofit/>
          </a:bodyPr>
          <a:lstStyle>
            <a:lvl1pPr marL="0" marR="0" indent="0" algn="l" defTabSz="457189" rtl="0" eaLnBrk="1" fontAlgn="auto" latinLnBrk="0" hangingPunct="1">
              <a:lnSpc>
                <a:spcPct val="100000"/>
              </a:lnSpc>
              <a:spcBef>
                <a:spcPct val="0"/>
              </a:spcBef>
              <a:spcAft>
                <a:spcPts val="0"/>
              </a:spcAft>
              <a:buClrTx/>
              <a:buSzTx/>
              <a:buFontTx/>
              <a:buNone/>
              <a:tabLst/>
              <a:defRPr sz="2400" b="0" i="0" kern="1200">
                <a:solidFill>
                  <a:schemeClr val="tx1"/>
                </a:solidFill>
                <a:latin typeface="Arial" charset="0"/>
                <a:ea typeface="+mj-ea"/>
                <a:cs typeface="+mj-cs"/>
              </a:defRPr>
            </a:lvl1pPr>
          </a:lstStyle>
          <a:p>
            <a:r>
              <a:rPr lang="en-US" dirty="0"/>
              <a:t>Click to edit Master title style</a:t>
            </a:r>
          </a:p>
        </p:txBody>
      </p:sp>
      <p:sp>
        <p:nvSpPr>
          <p:cNvPr id="2" name="Slide Number" descr="Page Number">
            <a:extLst>
              <a:ext uri="{FF2B5EF4-FFF2-40B4-BE49-F238E27FC236}">
                <a16:creationId xmlns:a16="http://schemas.microsoft.com/office/drawing/2014/main" id="{35E8E7E2-91DA-3F19-26DA-4E73108B24BA}"/>
              </a:ext>
            </a:extLst>
          </p:cNvPr>
          <p:cNvSpPr>
            <a:spLocks noGrp="1"/>
          </p:cNvSpPr>
          <p:nvPr>
            <p:ph type="sldNum" sz="quarter" idx="4"/>
          </p:nvPr>
        </p:nvSpPr>
        <p:spPr>
          <a:xfrm>
            <a:off x="11797250" y="6410903"/>
            <a:ext cx="357352" cy="365125"/>
          </a:xfrm>
          <a:prstGeom prst="rect">
            <a:avLst/>
          </a:prstGeom>
        </p:spPr>
        <p:txBody>
          <a:bodyPr tIns="46800" rIns="0" anchor="ctr" anchorCtr="0"/>
          <a:lstStyle>
            <a:lvl1pPr algn="l">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spTree>
    <p:extLst>
      <p:ext uri="{BB962C8B-B14F-4D97-AF65-F5344CB8AC3E}">
        <p14:creationId xmlns:p14="http://schemas.microsoft.com/office/powerpoint/2010/main" val="7325500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7_Appendix">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2628BEB2-453D-8695-9785-227882449BE9}"/>
              </a:ext>
            </a:extLst>
          </p:cNvPr>
          <p:cNvPicPr>
            <a:picLocks noChangeAspect="1"/>
          </p:cNvPicPr>
          <p:nvPr userDrawn="1"/>
        </p:nvPicPr>
        <p:blipFill>
          <a:blip r:embed="rId2" cstate="email">
            <a:duotone>
              <a:schemeClr val="accent3">
                <a:shade val="45000"/>
                <a:satMod val="135000"/>
              </a:schemeClr>
              <a:prstClr val="white"/>
            </a:duotone>
            <a:alphaModFix amt="16000"/>
            <a:extLst>
              <a:ext uri="{28A0092B-C50C-407E-A947-70E740481C1C}">
                <a14:useLocalDpi xmlns:a14="http://schemas.microsoft.com/office/drawing/2010/main"/>
              </a:ext>
            </a:extLst>
          </a:blip>
          <a:srcRect/>
          <a:stretch/>
        </p:blipFill>
        <p:spPr>
          <a:xfrm>
            <a:off x="-1" y="0"/>
            <a:ext cx="12192001" cy="6277831"/>
          </a:xfrm>
          <a:prstGeom prst="rect">
            <a:avLst/>
          </a:prstGeom>
        </p:spPr>
      </p:pic>
      <p:cxnSp>
        <p:nvCxnSpPr>
          <p:cNvPr id="15" name="Straight Connector 14">
            <a:extLst>
              <a:ext uri="{FF2B5EF4-FFF2-40B4-BE49-F238E27FC236}">
                <a16:creationId xmlns:a16="http://schemas.microsoft.com/office/drawing/2014/main" id="{FDA36BB0-25FA-2CD9-8188-C71AA872B212}"/>
              </a:ext>
            </a:extLst>
          </p:cNvPr>
          <p:cNvCxnSpPr>
            <a:cxnSpLocks/>
          </p:cNvCxnSpPr>
          <p:nvPr userDrawn="1"/>
        </p:nvCxnSpPr>
        <p:spPr>
          <a:xfrm>
            <a:off x="0" y="6260774"/>
            <a:ext cx="12192000" cy="0"/>
          </a:xfrm>
          <a:prstGeom prst="line">
            <a:avLst/>
          </a:prstGeom>
          <a:ln w="25400">
            <a:solidFill>
              <a:srgbClr val="464F55"/>
            </a:solidFill>
          </a:ln>
          <a:effectLst/>
        </p:spPr>
        <p:style>
          <a:lnRef idx="2">
            <a:schemeClr val="dk1"/>
          </a:lnRef>
          <a:fillRef idx="0">
            <a:schemeClr val="dk1"/>
          </a:fillRef>
          <a:effectRef idx="1">
            <a:schemeClr val="dk1"/>
          </a:effectRef>
          <a:fontRef idx="minor">
            <a:schemeClr val="tx1"/>
          </a:fontRef>
        </p:style>
      </p:cxnSp>
      <p:sp>
        <p:nvSpPr>
          <p:cNvPr id="2" name="URL">
            <a:extLst>
              <a:ext uri="{FF2B5EF4-FFF2-40B4-BE49-F238E27FC236}">
                <a16:creationId xmlns:a16="http://schemas.microsoft.com/office/drawing/2014/main" id="{D0D556E1-F919-FA9B-0E71-A85B712D5F65}"/>
              </a:ext>
            </a:extLst>
          </p:cNvPr>
          <p:cNvSpPr txBox="1"/>
          <p:nvPr userDrawn="1"/>
        </p:nvSpPr>
        <p:spPr>
          <a:xfrm>
            <a:off x="9596846" y="6467565"/>
            <a:ext cx="2499360" cy="276999"/>
          </a:xfrm>
          <a:prstGeom prst="rect">
            <a:avLst/>
          </a:prstGeom>
          <a:noFill/>
        </p:spPr>
        <p:txBody>
          <a:bodyPr wrap="square" rtlCol="0">
            <a:spAutoFit/>
          </a:bodyPr>
          <a:lstStyle/>
          <a:p>
            <a:pPr algn="r">
              <a:lnSpc>
                <a:spcPct val="100000"/>
              </a:lnSpc>
              <a:spcAft>
                <a:spcPts val="200"/>
              </a:spcAft>
            </a:pPr>
            <a:r>
              <a:rPr lang="en-CA" sz="1200" u="none" dirty="0" err="1">
                <a:solidFill>
                  <a:srgbClr val="464F55"/>
                </a:solidFill>
                <a:effectLst/>
                <a:latin typeface="Arial" panose="020B0604020202020204" pitchFamily="34" charset="0"/>
                <a:cs typeface="Arial" panose="020B0604020202020204" pitchFamily="34" charset="0"/>
              </a:rPr>
              <a:t>esnca.org</a:t>
            </a:r>
            <a:endParaRPr lang="en-CA" sz="1200" u="none" dirty="0">
              <a:solidFill>
                <a:srgbClr val="464F55"/>
              </a:solidFill>
              <a:effectLst/>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79BE3030-559B-1566-736C-0056B5D2577C}"/>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272594" y="6353621"/>
            <a:ext cx="1871414" cy="395980"/>
          </a:xfrm>
          <a:prstGeom prst="rect">
            <a:avLst/>
          </a:prstGeom>
        </p:spPr>
      </p:pic>
      <p:sp>
        <p:nvSpPr>
          <p:cNvPr id="9" name="Title Placeholder" descr="Master title">
            <a:extLst>
              <a:ext uri="{FF2B5EF4-FFF2-40B4-BE49-F238E27FC236}">
                <a16:creationId xmlns:a16="http://schemas.microsoft.com/office/drawing/2014/main" id="{20579A28-4EAE-F152-76D6-22D90E997BFE}"/>
              </a:ext>
            </a:extLst>
          </p:cNvPr>
          <p:cNvSpPr>
            <a:spLocks noGrp="1"/>
          </p:cNvSpPr>
          <p:nvPr>
            <p:ph type="ctrTitle" hasCustomPrompt="1"/>
          </p:nvPr>
        </p:nvSpPr>
        <p:spPr>
          <a:xfrm>
            <a:off x="2715491" y="1238602"/>
            <a:ext cx="6862619" cy="2062374"/>
          </a:xfrm>
          <a:prstGeom prst="rect">
            <a:avLst/>
          </a:prstGeom>
        </p:spPr>
        <p:txBody>
          <a:bodyPr anchor="b" anchorCtr="0">
            <a:normAutofit/>
          </a:bodyPr>
          <a:lstStyle>
            <a:lvl1pPr algn="ctr">
              <a:lnSpc>
                <a:spcPct val="100000"/>
              </a:lnSpc>
              <a:defRPr sz="4000">
                <a:solidFill>
                  <a:schemeClr val="tx1"/>
                </a:solidFill>
              </a:defRPr>
            </a:lvl1pPr>
          </a:lstStyle>
          <a:p>
            <a:r>
              <a:rPr lang="en-US" dirty="0"/>
              <a:t>Appendix</a:t>
            </a:r>
          </a:p>
        </p:txBody>
      </p:sp>
      <p:pic>
        <p:nvPicPr>
          <p:cNvPr id="22" name="Picture 21" descr="A person writing on a whiteboard&#10;&#10;Description automatically generated">
            <a:extLst>
              <a:ext uri="{FF2B5EF4-FFF2-40B4-BE49-F238E27FC236}">
                <a16:creationId xmlns:a16="http://schemas.microsoft.com/office/drawing/2014/main" id="{97E1BFA6-07D9-C783-C6EB-727A713C6DE7}"/>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2" y="0"/>
            <a:ext cx="4172314" cy="4310719"/>
          </a:xfrm>
          <a:prstGeom prst="rect">
            <a:avLst/>
          </a:prstGeom>
        </p:spPr>
      </p:pic>
    </p:spTree>
    <p:extLst>
      <p:ext uri="{BB962C8B-B14F-4D97-AF65-F5344CB8AC3E}">
        <p14:creationId xmlns:p14="http://schemas.microsoft.com/office/powerpoint/2010/main" val="41874119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11" name="Picture 10" descr="A picture containing blur, blurry&#10;&#10;Description automatically generated">
            <a:extLst>
              <a:ext uri="{FF2B5EF4-FFF2-40B4-BE49-F238E27FC236}">
                <a16:creationId xmlns:a16="http://schemas.microsoft.com/office/drawing/2014/main" id="{83CD791E-98A1-0162-6CC0-D6583896CE29}"/>
              </a:ext>
            </a:extLst>
          </p:cNvPr>
          <p:cNvPicPr>
            <a:picLocks noChangeAspect="1"/>
          </p:cNvPicPr>
          <p:nvPr userDrawn="1"/>
        </p:nvPicPr>
        <p:blipFill rotWithShape="1">
          <a:blip r:embed="rId2" cstate="email">
            <a:alphaModFix amt="10000"/>
            <a:extLst>
              <a:ext uri="{28A0092B-C50C-407E-A947-70E740481C1C}">
                <a14:useLocalDpi xmlns:a14="http://schemas.microsoft.com/office/drawing/2010/main"/>
              </a:ext>
            </a:extLst>
          </a:blip>
          <a:srcRect/>
          <a:stretch/>
        </p:blipFill>
        <p:spPr>
          <a:xfrm>
            <a:off x="0" y="0"/>
            <a:ext cx="12192000" cy="6250905"/>
          </a:xfrm>
          <a:prstGeom prst="rect">
            <a:avLst/>
          </a:prstGeom>
        </p:spPr>
      </p:pic>
      <p:pic>
        <p:nvPicPr>
          <p:cNvPr id="6" name="Picture 5" descr="Background pattern&#10;&#10;Description automatically generated">
            <a:extLst>
              <a:ext uri="{FF2B5EF4-FFF2-40B4-BE49-F238E27FC236}">
                <a16:creationId xmlns:a16="http://schemas.microsoft.com/office/drawing/2014/main" id="{508AC5A7-CE1D-1B83-E287-3CF1EB9791E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0"/>
            <a:ext cx="12192000" cy="6223195"/>
          </a:xfrm>
          <a:prstGeom prst="rect">
            <a:avLst/>
          </a:prstGeom>
        </p:spPr>
      </p:pic>
      <p:pic>
        <p:nvPicPr>
          <p:cNvPr id="9" name="Picture 8" descr="A picture containing text, sign&#10;&#10;Description automatically generated">
            <a:extLst>
              <a:ext uri="{FF2B5EF4-FFF2-40B4-BE49-F238E27FC236}">
                <a16:creationId xmlns:a16="http://schemas.microsoft.com/office/drawing/2014/main" id="{88D0C2E2-5D81-CE5F-219E-22C224152F86}"/>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9079658" y="140708"/>
            <a:ext cx="2896355" cy="945597"/>
          </a:xfrm>
          <a:prstGeom prst="rect">
            <a:avLst/>
          </a:prstGeom>
        </p:spPr>
      </p:pic>
      <p:sp>
        <p:nvSpPr>
          <p:cNvPr id="4" name="Rectangle 3">
            <a:extLst>
              <a:ext uri="{FF2B5EF4-FFF2-40B4-BE49-F238E27FC236}">
                <a16:creationId xmlns:a16="http://schemas.microsoft.com/office/drawing/2014/main" id="{337E8561-C6EE-B1C0-3268-5A8F79F83A8C}"/>
              </a:ext>
            </a:extLst>
          </p:cNvPr>
          <p:cNvSpPr/>
          <p:nvPr userDrawn="1"/>
        </p:nvSpPr>
        <p:spPr>
          <a:xfrm>
            <a:off x="1401098" y="1716120"/>
            <a:ext cx="10521142" cy="1323437"/>
          </a:xfrm>
          <a:prstGeom prst="rect">
            <a:avLst/>
          </a:prstGeom>
          <a:gradFill>
            <a:gsLst>
              <a:gs pos="53000">
                <a:srgbClr val="FBFDFE"/>
              </a:gs>
              <a:gs pos="53000">
                <a:srgbClr val="FFFFFF"/>
              </a:gs>
              <a:gs pos="0">
                <a:srgbClr val="FFFFFF">
                  <a:alpha val="0"/>
                </a:srgbClr>
              </a:gs>
              <a:gs pos="27984">
                <a:srgbClr val="FDFEFE"/>
              </a:gs>
              <a:gs pos="78004">
                <a:srgbClr val="FDFEFF"/>
              </a:gs>
              <a:gs pos="100000">
                <a:srgbClr val="FFFFFF">
                  <a:alpha val="0"/>
                </a:srgbClr>
              </a:gs>
            </a:gsLst>
            <a:lin ang="0" scaled="0"/>
          </a:gradFill>
          <a:ln w="25400" cap="flat">
            <a:noFill/>
            <a:prstDash val="solid"/>
            <a:round/>
          </a:ln>
          <a:effectLst/>
          <a:sp3d/>
        </p:spPr>
        <p:txBody>
          <a:bodyPr rot="0" spcFirstLastPara="1" vertOverflow="overflow" horzOverflow="overflow" vert="horz" wrap="square" lIns="45719" tIns="45719" rIns="45719" bIns="45719" numCol="1" spcCol="38100" rtlCol="0" anchor="t">
            <a:spAutoFit/>
          </a:bodyPr>
          <a:lstStyle/>
          <a:p>
            <a:pPr marL="0" marR="0" lvl="0" indent="0" defTabSz="914400" eaLnBrk="1" fontAlgn="auto" latinLnBrk="0" hangingPunct="0">
              <a:lnSpc>
                <a:spcPct val="100000"/>
              </a:lnSpc>
              <a:spcBef>
                <a:spcPts val="0"/>
              </a:spcBef>
              <a:spcAft>
                <a:spcPts val="0"/>
              </a:spcAft>
              <a:buClrTx/>
              <a:buSzTx/>
              <a:buFontTx/>
              <a:buNone/>
              <a:tabLst/>
              <a:defRPr/>
            </a:pPr>
            <a:endParaRPr kumimoji="0" lang="en-US" sz="8000" b="0" i="0" u="none" strike="noStrike" kern="0" cap="none" spc="0" normalizeH="0" baseline="0" noProof="0" dirty="0">
              <a:ln>
                <a:noFill/>
              </a:ln>
              <a:solidFill>
                <a:schemeClr val="accent1"/>
              </a:solidFill>
              <a:effectLst/>
              <a:uLnTx/>
              <a:uFillTx/>
              <a:cs typeface="Arial" panose="020B0604020202020204" pitchFamily="34" charset="0"/>
              <a:sym typeface="Arial"/>
            </a:endParaRPr>
          </a:p>
        </p:txBody>
      </p:sp>
      <p:pic>
        <p:nvPicPr>
          <p:cNvPr id="14" name="Picture 13" descr="gcesc-globe.png">
            <a:extLst>
              <a:ext uri="{FF2B5EF4-FFF2-40B4-BE49-F238E27FC236}">
                <a16:creationId xmlns:a16="http://schemas.microsoft.com/office/drawing/2014/main" id="{66219065-E207-CAC6-2C50-3CCBBE5263C4}"/>
              </a:ext>
            </a:extLst>
          </p:cNvPr>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871311" y="1177836"/>
            <a:ext cx="2259445" cy="2259445"/>
          </a:xfrm>
          <a:prstGeom prst="ellipse">
            <a:avLst/>
          </a:prstGeom>
          <a:effectLst>
            <a:outerShdw blurRad="227682" dist="68435" dir="2880000" algn="tl" rotWithShape="0">
              <a:prstClr val="black">
                <a:alpha val="14109"/>
              </a:prstClr>
            </a:outerShdw>
          </a:effectLst>
        </p:spPr>
      </p:pic>
      <p:sp>
        <p:nvSpPr>
          <p:cNvPr id="3" name="Text Placeholder 2">
            <a:extLst>
              <a:ext uri="{FF2B5EF4-FFF2-40B4-BE49-F238E27FC236}">
                <a16:creationId xmlns:a16="http://schemas.microsoft.com/office/drawing/2014/main" id="{E76C9DCD-CFF9-6CCE-7C01-AC4A35099233}"/>
              </a:ext>
            </a:extLst>
          </p:cNvPr>
          <p:cNvSpPr>
            <a:spLocks noGrp="1"/>
          </p:cNvSpPr>
          <p:nvPr>
            <p:ph type="body" sz="quarter" idx="10" hasCustomPrompt="1"/>
          </p:nvPr>
        </p:nvSpPr>
        <p:spPr>
          <a:xfrm>
            <a:off x="3430588" y="1716088"/>
            <a:ext cx="6034087" cy="1323975"/>
          </a:xfrm>
        </p:spPr>
        <p:txBody>
          <a:bodyPr anchor="ctr">
            <a:normAutofit/>
          </a:bodyPr>
          <a:lstStyle>
            <a:lvl1pPr marL="0" indent="0" algn="ctr">
              <a:buNone/>
              <a:defRPr sz="3200">
                <a:solidFill>
                  <a:schemeClr val="accent6"/>
                </a:solidFill>
              </a:defRPr>
            </a:lvl1pPr>
          </a:lstStyle>
          <a:p>
            <a:pPr lvl="0"/>
            <a:r>
              <a:rPr lang="en-US" dirty="0"/>
              <a:t>GCESC Presentation</a:t>
            </a:r>
          </a:p>
        </p:txBody>
      </p:sp>
      <p:sp>
        <p:nvSpPr>
          <p:cNvPr id="7" name="Text Placeholder 5">
            <a:extLst>
              <a:ext uri="{FF2B5EF4-FFF2-40B4-BE49-F238E27FC236}">
                <a16:creationId xmlns:a16="http://schemas.microsoft.com/office/drawing/2014/main" id="{B57CBAB7-E89F-8E12-E94A-FE7351253E88}"/>
              </a:ext>
            </a:extLst>
          </p:cNvPr>
          <p:cNvSpPr>
            <a:spLocks noGrp="1"/>
          </p:cNvSpPr>
          <p:nvPr>
            <p:ph type="body" sz="quarter" idx="11" hasCustomPrompt="1"/>
          </p:nvPr>
        </p:nvSpPr>
        <p:spPr>
          <a:xfrm>
            <a:off x="3413125" y="3138488"/>
            <a:ext cx="6211888" cy="812800"/>
          </a:xfrm>
        </p:spPr>
        <p:txBody>
          <a:bodyPr anchor="ctr">
            <a:normAutofit/>
          </a:bodyPr>
          <a:lstStyle>
            <a:lvl1pPr marL="0" indent="0" algn="ctr">
              <a:buNone/>
              <a:defRPr sz="2600">
                <a:solidFill>
                  <a:schemeClr val="accent6"/>
                </a:solidFill>
              </a:defRPr>
            </a:lvl1pPr>
          </a:lstStyle>
          <a:p>
            <a:pPr lvl="0"/>
            <a:r>
              <a:rPr lang="en-US" dirty="0"/>
              <a:t>1 January 2023</a:t>
            </a:r>
          </a:p>
        </p:txBody>
      </p:sp>
      <p:sp>
        <p:nvSpPr>
          <p:cNvPr id="13" name="Text Placeholder 7">
            <a:extLst>
              <a:ext uri="{FF2B5EF4-FFF2-40B4-BE49-F238E27FC236}">
                <a16:creationId xmlns:a16="http://schemas.microsoft.com/office/drawing/2014/main" id="{FF8793AB-F07F-794D-AC9A-4BB10009D7B5}"/>
              </a:ext>
            </a:extLst>
          </p:cNvPr>
          <p:cNvSpPr>
            <a:spLocks noGrp="1"/>
          </p:cNvSpPr>
          <p:nvPr>
            <p:ph type="body" sz="quarter" idx="12" hasCustomPrompt="1"/>
          </p:nvPr>
        </p:nvSpPr>
        <p:spPr>
          <a:xfrm>
            <a:off x="2859940" y="4139243"/>
            <a:ext cx="7318257" cy="1933575"/>
          </a:xfrm>
        </p:spPr>
        <p:txBody>
          <a:bodyPr>
            <a:normAutofit/>
          </a:bodyPr>
          <a:lstStyle>
            <a:lvl1pPr marL="0" indent="0" algn="ctr">
              <a:lnSpc>
                <a:spcPct val="100000"/>
              </a:lnSpc>
              <a:spcBef>
                <a:spcPts val="0"/>
              </a:spcBef>
              <a:spcAft>
                <a:spcPts val="0"/>
              </a:spcAft>
              <a:buNone/>
              <a:defRPr sz="1200">
                <a:solidFill>
                  <a:schemeClr val="accent6"/>
                </a:solidFill>
              </a:defRPr>
            </a:lvl1pPr>
          </a:lstStyle>
          <a:p>
            <a:pPr lvl="0"/>
            <a:r>
              <a:rPr lang="en-US" dirty="0"/>
              <a:t>John N. Lavis, MD PhD</a:t>
            </a:r>
            <a:endParaRPr lang="en-US" sz="800" dirty="0"/>
          </a:p>
          <a:p>
            <a:r>
              <a:rPr lang="en-US" dirty="0"/>
              <a:t>Co-lead, COVID-19 Evidence Network to support Decision-making (COVID-END)</a:t>
            </a:r>
          </a:p>
          <a:p>
            <a:r>
              <a:rPr lang="en-US" dirty="0"/>
              <a:t>Co-lead, Global Commission on Evidence to Address Societal Challenges</a:t>
            </a:r>
          </a:p>
          <a:p>
            <a:r>
              <a:rPr lang="en-US" dirty="0"/>
              <a:t>Tier 1 Canada Research Chair in Evidence-Support Systems</a:t>
            </a:r>
          </a:p>
          <a:p>
            <a:r>
              <a:rPr lang="en-US" dirty="0"/>
              <a:t>Director, McMaster Health Forum</a:t>
            </a:r>
          </a:p>
          <a:p>
            <a:r>
              <a:rPr lang="en-US" dirty="0"/>
              <a:t>Director, WHO Collaborating Center for Evidence-Informed Policy </a:t>
            </a:r>
          </a:p>
          <a:p>
            <a:r>
              <a:rPr lang="en-US" dirty="0"/>
              <a:t>Professor, Department of Health-Research Methods, Evidence and Impact, McMaster University</a:t>
            </a:r>
          </a:p>
          <a:p>
            <a:r>
              <a:rPr lang="en-US" dirty="0"/>
              <a:t>Adjunct Visiting Professor, Africa Centre for Evidence, University of Johannesburg</a:t>
            </a:r>
          </a:p>
        </p:txBody>
      </p:sp>
      <p:sp>
        <p:nvSpPr>
          <p:cNvPr id="2" name="URL">
            <a:extLst>
              <a:ext uri="{FF2B5EF4-FFF2-40B4-BE49-F238E27FC236}">
                <a16:creationId xmlns:a16="http://schemas.microsoft.com/office/drawing/2014/main" id="{6D6452D1-5264-126C-7D32-5D7065B529D1}"/>
              </a:ext>
            </a:extLst>
          </p:cNvPr>
          <p:cNvSpPr txBox="1"/>
          <p:nvPr userDrawn="1"/>
        </p:nvSpPr>
        <p:spPr>
          <a:xfrm>
            <a:off x="-1" y="6435082"/>
            <a:ext cx="1911927" cy="276999"/>
          </a:xfrm>
          <a:prstGeom prst="rect">
            <a:avLst/>
          </a:prstGeom>
          <a:noFill/>
        </p:spPr>
        <p:txBody>
          <a:bodyPr wrap="square" rtlCol="0">
            <a:spAutoFit/>
          </a:bodyPr>
          <a:lstStyle/>
          <a:p>
            <a:pPr algn="r">
              <a:lnSpc>
                <a:spcPct val="100000"/>
              </a:lnSpc>
              <a:spcAft>
                <a:spcPts val="200"/>
              </a:spcAft>
            </a:pPr>
            <a:r>
              <a:rPr lang="en-CA" sz="1200" u="none" dirty="0" err="1">
                <a:solidFill>
                  <a:srgbClr val="464F55"/>
                </a:solidFill>
                <a:effectLst/>
                <a:latin typeface="Arial" panose="020B0604020202020204" pitchFamily="34" charset="0"/>
                <a:cs typeface="Arial" panose="020B0604020202020204" pitchFamily="34" charset="0"/>
              </a:rPr>
              <a:t>evidencecommission.org</a:t>
            </a:r>
            <a:endParaRPr lang="en-CA" sz="1200" u="none" dirty="0">
              <a:solidFill>
                <a:srgbClr val="464F55"/>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14117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Title Slide (alt)">
    <p:spTree>
      <p:nvGrpSpPr>
        <p:cNvPr id="1" name=""/>
        <p:cNvGrpSpPr/>
        <p:nvPr/>
      </p:nvGrpSpPr>
      <p:grpSpPr>
        <a:xfrm>
          <a:off x="0" y="0"/>
          <a:ext cx="0" cy="0"/>
          <a:chOff x="0" y="0"/>
          <a:chExt cx="0" cy="0"/>
        </a:xfrm>
      </p:grpSpPr>
      <p:pic>
        <p:nvPicPr>
          <p:cNvPr id="11" name="Picture 10" descr="A picture containing blur, blurry&#10;&#10;Description automatically generated">
            <a:extLst>
              <a:ext uri="{FF2B5EF4-FFF2-40B4-BE49-F238E27FC236}">
                <a16:creationId xmlns:a16="http://schemas.microsoft.com/office/drawing/2014/main" id="{83CD791E-98A1-0162-6CC0-D6583896CE29}"/>
              </a:ext>
            </a:extLst>
          </p:cNvPr>
          <p:cNvPicPr>
            <a:picLocks noChangeAspect="1"/>
          </p:cNvPicPr>
          <p:nvPr userDrawn="1"/>
        </p:nvPicPr>
        <p:blipFill rotWithShape="1">
          <a:blip r:embed="rId2" cstate="email">
            <a:alphaModFix amt="10000"/>
            <a:extLst>
              <a:ext uri="{28A0092B-C50C-407E-A947-70E740481C1C}">
                <a14:useLocalDpi xmlns:a14="http://schemas.microsoft.com/office/drawing/2010/main"/>
              </a:ext>
            </a:extLst>
          </a:blip>
          <a:srcRect/>
          <a:stretch/>
        </p:blipFill>
        <p:spPr>
          <a:xfrm>
            <a:off x="0" y="0"/>
            <a:ext cx="12192000" cy="6250905"/>
          </a:xfrm>
          <a:prstGeom prst="rect">
            <a:avLst/>
          </a:prstGeom>
        </p:spPr>
      </p:pic>
      <p:pic>
        <p:nvPicPr>
          <p:cNvPr id="6" name="Picture 5" descr="Background pattern&#10;&#10;Description automatically generated">
            <a:extLst>
              <a:ext uri="{FF2B5EF4-FFF2-40B4-BE49-F238E27FC236}">
                <a16:creationId xmlns:a16="http://schemas.microsoft.com/office/drawing/2014/main" id="{508AC5A7-CE1D-1B83-E287-3CF1EB9791E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0"/>
            <a:ext cx="12192000" cy="6223195"/>
          </a:xfrm>
          <a:prstGeom prst="rect">
            <a:avLst/>
          </a:prstGeom>
        </p:spPr>
      </p:pic>
      <p:sp>
        <p:nvSpPr>
          <p:cNvPr id="2" name="Title Placeholder" descr="Master title"/>
          <p:cNvSpPr>
            <a:spLocks noGrp="1"/>
          </p:cNvSpPr>
          <p:nvPr>
            <p:ph type="ctrTitle"/>
          </p:nvPr>
        </p:nvSpPr>
        <p:spPr>
          <a:xfrm>
            <a:off x="2715491" y="634805"/>
            <a:ext cx="6862619" cy="2666171"/>
          </a:xfrm>
          <a:prstGeom prst="rect">
            <a:avLst/>
          </a:prstGeom>
        </p:spPr>
        <p:txBody>
          <a:bodyPr anchor="b" anchorCtr="0">
            <a:normAutofit/>
          </a:bodyPr>
          <a:lstStyle>
            <a:lvl1pPr algn="ctr">
              <a:lnSpc>
                <a:spcPct val="100000"/>
              </a:lnSpc>
              <a:defRPr sz="4000">
                <a:solidFill>
                  <a:srgbClr val="254776"/>
                </a:solidFill>
              </a:defRPr>
            </a:lvl1pPr>
          </a:lstStyle>
          <a:p>
            <a:r>
              <a:rPr lang="en-US" dirty="0"/>
              <a:t>Click to edit Master title style</a:t>
            </a:r>
          </a:p>
        </p:txBody>
      </p:sp>
      <p:sp>
        <p:nvSpPr>
          <p:cNvPr id="3" name="Subtitle Placeholder" descr="Master subtitle"/>
          <p:cNvSpPr>
            <a:spLocks noGrp="1"/>
          </p:cNvSpPr>
          <p:nvPr>
            <p:ph type="subTitle" idx="1"/>
          </p:nvPr>
        </p:nvSpPr>
        <p:spPr>
          <a:xfrm>
            <a:off x="4110182" y="3300976"/>
            <a:ext cx="4073237" cy="911624"/>
          </a:xfrm>
        </p:spPr>
        <p:txBody>
          <a:bodyPr/>
          <a:lstStyle>
            <a:lvl1pPr marL="0" indent="0" algn="ctr">
              <a:buNone/>
              <a:defRPr>
                <a:solidFill>
                  <a:schemeClr val="tx1"/>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Click to edit Master subtitle style</a:t>
            </a:r>
          </a:p>
        </p:txBody>
      </p:sp>
      <p:sp>
        <p:nvSpPr>
          <p:cNvPr id="7" name="Meeting Information" descr="Meering or Audience Data">
            <a:extLst>
              <a:ext uri="{FF2B5EF4-FFF2-40B4-BE49-F238E27FC236}">
                <a16:creationId xmlns:a16="http://schemas.microsoft.com/office/drawing/2014/main" id="{E4830579-3FC9-4C47-AF4E-DC02A16FCB8B}"/>
              </a:ext>
            </a:extLst>
          </p:cNvPr>
          <p:cNvSpPr>
            <a:spLocks noGrp="1"/>
          </p:cNvSpPr>
          <p:nvPr>
            <p:ph type="body" sz="quarter" idx="10" hasCustomPrompt="1"/>
          </p:nvPr>
        </p:nvSpPr>
        <p:spPr>
          <a:xfrm>
            <a:off x="4056005" y="4212601"/>
            <a:ext cx="4181593" cy="911617"/>
          </a:xfrm>
        </p:spPr>
        <p:txBody>
          <a:bodyPr anchor="ctr" anchorCtr="0">
            <a:noAutofit/>
          </a:bodyPr>
          <a:lstStyle>
            <a:lvl1pPr marL="0" indent="0" algn="ctr">
              <a:buNone/>
              <a:defRPr sz="1467">
                <a:solidFill>
                  <a:srgbClr val="464F55"/>
                </a:solidFill>
              </a:defRPr>
            </a:lvl1pPr>
            <a:lvl2pPr marL="457189" indent="0">
              <a:buNone/>
              <a:defRPr sz="1467"/>
            </a:lvl2pPr>
            <a:lvl3pPr marL="914377" indent="0">
              <a:buNone/>
              <a:defRPr sz="1467"/>
            </a:lvl3pPr>
            <a:lvl4pPr marL="1371566" indent="0">
              <a:buNone/>
              <a:defRPr sz="1467"/>
            </a:lvl4pPr>
            <a:lvl5pPr marL="1828754" indent="0">
              <a:buNone/>
              <a:defRPr sz="1467"/>
            </a:lvl5pPr>
          </a:lstStyle>
          <a:p>
            <a:pPr lvl="0"/>
            <a:r>
              <a:rPr lang="en-US" dirty="0"/>
              <a:t>Meeting or Audience Date</a:t>
            </a:r>
          </a:p>
        </p:txBody>
      </p:sp>
      <p:sp>
        <p:nvSpPr>
          <p:cNvPr id="8" name="Slide Number" descr="Page Number">
            <a:extLst>
              <a:ext uri="{FF2B5EF4-FFF2-40B4-BE49-F238E27FC236}">
                <a16:creationId xmlns:a16="http://schemas.microsoft.com/office/drawing/2014/main" id="{EE66D232-CA20-FDCA-F279-F1103BF3DEAE}"/>
              </a:ext>
            </a:extLst>
          </p:cNvPr>
          <p:cNvSpPr>
            <a:spLocks noGrp="1"/>
          </p:cNvSpPr>
          <p:nvPr>
            <p:ph type="sldNum" sz="quarter" idx="4"/>
          </p:nvPr>
        </p:nvSpPr>
        <p:spPr>
          <a:xfrm>
            <a:off x="5917324" y="6400460"/>
            <a:ext cx="357352" cy="365125"/>
          </a:xfrm>
          <a:prstGeom prst="rect">
            <a:avLst/>
          </a:prstGeom>
        </p:spPr>
        <p:txBody>
          <a:bodyPr tIns="46800" rIns="0" anchor="ctr" anchorCtr="0"/>
          <a:lstStyle>
            <a:lvl1pPr algn="ctr">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pic>
        <p:nvPicPr>
          <p:cNvPr id="9" name="Picture 8" descr="A picture containing text, sign&#10;&#10;Description automatically generated">
            <a:extLst>
              <a:ext uri="{FF2B5EF4-FFF2-40B4-BE49-F238E27FC236}">
                <a16:creationId xmlns:a16="http://schemas.microsoft.com/office/drawing/2014/main" id="{88D0C2E2-5D81-CE5F-219E-22C224152F86}"/>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9079658" y="140708"/>
            <a:ext cx="2896355" cy="945597"/>
          </a:xfrm>
          <a:prstGeom prst="rect">
            <a:avLst/>
          </a:prstGeom>
        </p:spPr>
      </p:pic>
      <p:sp>
        <p:nvSpPr>
          <p:cNvPr id="15" name="URL">
            <a:extLst>
              <a:ext uri="{FF2B5EF4-FFF2-40B4-BE49-F238E27FC236}">
                <a16:creationId xmlns:a16="http://schemas.microsoft.com/office/drawing/2014/main" id="{D423F356-3CAD-4790-4B3C-4DEC22E863B3}"/>
              </a:ext>
            </a:extLst>
          </p:cNvPr>
          <p:cNvSpPr txBox="1"/>
          <p:nvPr userDrawn="1"/>
        </p:nvSpPr>
        <p:spPr>
          <a:xfrm>
            <a:off x="272213" y="6272998"/>
            <a:ext cx="3339700" cy="559127"/>
          </a:xfrm>
          <a:prstGeom prst="rect">
            <a:avLst/>
          </a:prstGeom>
          <a:noFill/>
        </p:spPr>
        <p:txBody>
          <a:bodyPr wrap="square" rtlCol="0">
            <a:spAutoFit/>
          </a:bodyPr>
          <a:lstStyle/>
          <a:p>
            <a:pPr>
              <a:lnSpc>
                <a:spcPct val="100000"/>
              </a:lnSpc>
              <a:spcAft>
                <a:spcPts val="200"/>
              </a:spcAft>
            </a:pPr>
            <a:r>
              <a:rPr lang="en-CA" sz="900" dirty="0">
                <a:solidFill>
                  <a:srgbClr val="464F55"/>
                </a:solidFill>
                <a:effectLst/>
                <a:latin typeface="Arial" panose="020B0604020202020204" pitchFamily="34" charset="0"/>
                <a:cs typeface="Arial" panose="020B0604020202020204" pitchFamily="34" charset="0"/>
              </a:rPr>
              <a:t>evidencecommission@mcmaster.ca</a:t>
            </a:r>
          </a:p>
          <a:p>
            <a:pPr>
              <a:lnSpc>
                <a:spcPct val="100000"/>
              </a:lnSpc>
              <a:spcAft>
                <a:spcPts val="200"/>
              </a:spcAft>
            </a:pPr>
            <a:r>
              <a:rPr lang="en-CA" sz="900" u="none" dirty="0">
                <a:solidFill>
                  <a:srgbClr val="464F55"/>
                </a:solidFill>
                <a:effectLst/>
                <a:latin typeface="Arial" panose="020B0604020202020204" pitchFamily="34" charset="0"/>
                <a:cs typeface="Arial" panose="020B0604020202020204" pitchFamily="34" charset="0"/>
              </a:rPr>
              <a:t>www.evidencecommission.org</a:t>
            </a:r>
          </a:p>
          <a:p>
            <a:pPr>
              <a:lnSpc>
                <a:spcPct val="100000"/>
              </a:lnSpc>
              <a:spcAft>
                <a:spcPts val="200"/>
              </a:spcAft>
            </a:pPr>
            <a:r>
              <a:rPr lang="en-CA" sz="900" u="none" dirty="0">
                <a:solidFill>
                  <a:srgbClr val="464F55"/>
                </a:solidFill>
                <a:effectLst/>
                <a:latin typeface="Arial" panose="020B0604020202020204" pitchFamily="34" charset="0"/>
                <a:cs typeface="Arial" panose="020B0604020202020204" pitchFamily="34" charset="0"/>
              </a:rPr>
              <a:t>@evidencecomm</a:t>
            </a:r>
          </a:p>
        </p:txBody>
      </p:sp>
      <p:pic>
        <p:nvPicPr>
          <p:cNvPr id="16" name="Picture 15">
            <a:extLst>
              <a:ext uri="{FF2B5EF4-FFF2-40B4-BE49-F238E27FC236}">
                <a16:creationId xmlns:a16="http://schemas.microsoft.com/office/drawing/2014/main" id="{A0C6A2A0-EDAD-6880-A48E-A580FDFC71C0}"/>
              </a:ext>
            </a:extLst>
          </p:cNvPr>
          <p:cNvPicPr>
            <a:picLocks noChangeAspect="1"/>
          </p:cNvPicPr>
          <p:nvPr userDrawn="1"/>
        </p:nvPicPr>
        <p:blipFill>
          <a:blip r:embed="rId5" cstate="email">
            <a:grayscl/>
            <a:extLst>
              <a:ext uri="{28A0092B-C50C-407E-A947-70E740481C1C}">
                <a14:useLocalDpi xmlns:a14="http://schemas.microsoft.com/office/drawing/2010/main"/>
              </a:ext>
            </a:extLst>
          </a:blip>
          <a:stretch>
            <a:fillRect/>
          </a:stretch>
        </p:blipFill>
        <p:spPr>
          <a:xfrm>
            <a:off x="190848" y="6334533"/>
            <a:ext cx="122703" cy="122703"/>
          </a:xfrm>
          <a:prstGeom prst="rect">
            <a:avLst/>
          </a:prstGeom>
        </p:spPr>
      </p:pic>
      <p:pic>
        <p:nvPicPr>
          <p:cNvPr id="17" name="Picture 16">
            <a:extLst>
              <a:ext uri="{FF2B5EF4-FFF2-40B4-BE49-F238E27FC236}">
                <a16:creationId xmlns:a16="http://schemas.microsoft.com/office/drawing/2014/main" id="{F63C6D4E-DC46-B119-61C4-E059674F1825}"/>
              </a:ext>
            </a:extLst>
          </p:cNvPr>
          <p:cNvPicPr>
            <a:picLocks noChangeAspect="1"/>
          </p:cNvPicPr>
          <p:nvPr userDrawn="1"/>
        </p:nvPicPr>
        <p:blipFill>
          <a:blip r:embed="rId6" cstate="email">
            <a:grayscl/>
            <a:extLst>
              <a:ext uri="{28A0092B-C50C-407E-A947-70E740481C1C}">
                <a14:useLocalDpi xmlns:a14="http://schemas.microsoft.com/office/drawing/2010/main"/>
              </a:ext>
            </a:extLst>
          </a:blip>
          <a:stretch>
            <a:fillRect/>
          </a:stretch>
        </p:blipFill>
        <p:spPr>
          <a:xfrm>
            <a:off x="194438" y="6654903"/>
            <a:ext cx="126293" cy="126293"/>
          </a:xfrm>
          <a:prstGeom prst="rect">
            <a:avLst/>
          </a:prstGeom>
        </p:spPr>
      </p:pic>
      <p:pic>
        <p:nvPicPr>
          <p:cNvPr id="18" name="Picture 17">
            <a:extLst>
              <a:ext uri="{FF2B5EF4-FFF2-40B4-BE49-F238E27FC236}">
                <a16:creationId xmlns:a16="http://schemas.microsoft.com/office/drawing/2014/main" id="{62E5E7FC-D5F8-3F4B-39B3-4407C5AE5E7C}"/>
              </a:ext>
            </a:extLst>
          </p:cNvPr>
          <p:cNvPicPr>
            <a:picLocks noChangeAspect="1"/>
          </p:cNvPicPr>
          <p:nvPr userDrawn="1"/>
        </p:nvPicPr>
        <p:blipFill>
          <a:blip r:embed="rId7" cstate="email">
            <a:grayscl/>
            <a:extLst>
              <a:ext uri="{28A0092B-C50C-407E-A947-70E740481C1C}">
                <a14:useLocalDpi xmlns:a14="http://schemas.microsoft.com/office/drawing/2010/main"/>
              </a:ext>
            </a:extLst>
          </a:blip>
          <a:stretch>
            <a:fillRect/>
          </a:stretch>
        </p:blipFill>
        <p:spPr>
          <a:xfrm>
            <a:off x="194438" y="6499691"/>
            <a:ext cx="126293" cy="126293"/>
          </a:xfrm>
          <a:prstGeom prst="rect">
            <a:avLst/>
          </a:prstGeom>
        </p:spPr>
      </p:pic>
      <p:sp>
        <p:nvSpPr>
          <p:cNvPr id="19" name="TextBox 18">
            <a:extLst>
              <a:ext uri="{FF2B5EF4-FFF2-40B4-BE49-F238E27FC236}">
                <a16:creationId xmlns:a16="http://schemas.microsoft.com/office/drawing/2014/main" id="{D168D605-F019-C301-E857-9C75DB78D142}"/>
              </a:ext>
            </a:extLst>
          </p:cNvPr>
          <p:cNvSpPr txBox="1"/>
          <p:nvPr userDrawn="1"/>
        </p:nvSpPr>
        <p:spPr>
          <a:xfrm>
            <a:off x="8412713" y="6296106"/>
            <a:ext cx="3630484" cy="53860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gn="r">
              <a:spcAft>
                <a:spcPts val="200"/>
              </a:spcAft>
            </a:pPr>
            <a:r>
              <a:rPr lang="en-CA" sz="800" i="1" dirty="0">
                <a:solidFill>
                  <a:srgbClr val="464F55"/>
                </a:solidFill>
              </a:rPr>
              <a:t> © McMaster Health Forum on behalf McMaster University</a:t>
            </a:r>
          </a:p>
          <a:p>
            <a:pPr algn="r">
              <a:spcAft>
                <a:spcPts val="200"/>
              </a:spcAft>
            </a:pPr>
            <a:r>
              <a:rPr lang="en-CA" sz="800" i="1" dirty="0">
                <a:solidFill>
                  <a:srgbClr val="464F55"/>
                </a:solidFill>
              </a:rPr>
              <a:t>Share freely, give credit, adapt with permission. This work is licensed under</a:t>
            </a:r>
          </a:p>
          <a:p>
            <a:pPr algn="r">
              <a:spcAft>
                <a:spcPts val="200"/>
              </a:spcAft>
            </a:pPr>
            <a:r>
              <a:rPr lang="en-CA" sz="800" i="1" dirty="0">
                <a:solidFill>
                  <a:srgbClr val="464F55"/>
                </a:solidFill>
              </a:rPr>
              <a:t>a Creative Commons Attribution-NoDerivatives 4.0 International License.</a:t>
            </a:r>
          </a:p>
        </p:txBody>
      </p:sp>
    </p:spTree>
    <p:extLst>
      <p:ext uri="{BB962C8B-B14F-4D97-AF65-F5344CB8AC3E}">
        <p14:creationId xmlns:p14="http://schemas.microsoft.com/office/powerpoint/2010/main" val="36137857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Title and Content ">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E5F536A-097D-F9C2-3926-5439D376C093}"/>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0800000" flipH="1">
            <a:off x="-7495" y="0"/>
            <a:ext cx="12206990" cy="1227014"/>
          </a:xfrm>
          <a:prstGeom prst="rect">
            <a:avLst/>
          </a:prstGeom>
          <a:effectLst>
            <a:outerShdw blurRad="293794" dist="50800" dir="5400000" sx="97000" sy="97000" algn="ctr" rotWithShape="0">
              <a:srgbClr val="000000">
                <a:alpha val="9000"/>
              </a:srgbClr>
            </a:outerShdw>
          </a:effectLst>
        </p:spPr>
      </p:pic>
      <p:sp>
        <p:nvSpPr>
          <p:cNvPr id="7" name="Title Placeholder" descr="Master Title">
            <a:extLst>
              <a:ext uri="{FF2B5EF4-FFF2-40B4-BE49-F238E27FC236}">
                <a16:creationId xmlns:a16="http://schemas.microsoft.com/office/drawing/2014/main" id="{D769DDCC-F1E0-C10D-BC2A-BCACFC731371}"/>
              </a:ext>
            </a:extLst>
          </p:cNvPr>
          <p:cNvSpPr>
            <a:spLocks noGrp="1"/>
          </p:cNvSpPr>
          <p:nvPr>
            <p:ph type="title"/>
          </p:nvPr>
        </p:nvSpPr>
        <p:spPr>
          <a:xfrm>
            <a:off x="267858" y="113435"/>
            <a:ext cx="11708068" cy="1006368"/>
          </a:xfrm>
          <a:prstGeom prst="rect">
            <a:avLst/>
          </a:prstGeom>
        </p:spPr>
        <p:txBody>
          <a:bodyPr vert="horz" lIns="91440" tIns="45720" rIns="91440" bIns="45720" rtlCol="0" anchor="ctr">
            <a:normAutofit/>
          </a:bodyPr>
          <a:lstStyle>
            <a:lvl1pPr>
              <a:lnSpc>
                <a:spcPct val="100000"/>
              </a:lnSpc>
              <a:defRPr/>
            </a:lvl1pPr>
          </a:lstStyle>
          <a:p>
            <a:r>
              <a:rPr lang="en-US" dirty="0"/>
              <a:t>Click to edit Master title style</a:t>
            </a:r>
          </a:p>
        </p:txBody>
      </p:sp>
      <p:sp>
        <p:nvSpPr>
          <p:cNvPr id="6" name="Slide Number" descr="Page Number">
            <a:extLst>
              <a:ext uri="{FF2B5EF4-FFF2-40B4-BE49-F238E27FC236}">
                <a16:creationId xmlns:a16="http://schemas.microsoft.com/office/drawing/2014/main" id="{562B326D-4420-96CE-9477-EAFA66BBA81E}"/>
              </a:ext>
            </a:extLst>
          </p:cNvPr>
          <p:cNvSpPr>
            <a:spLocks noGrp="1"/>
          </p:cNvSpPr>
          <p:nvPr>
            <p:ph type="sldNum" sz="quarter" idx="4"/>
          </p:nvPr>
        </p:nvSpPr>
        <p:spPr>
          <a:xfrm>
            <a:off x="5917324" y="6400460"/>
            <a:ext cx="357352" cy="365125"/>
          </a:xfrm>
          <a:prstGeom prst="rect">
            <a:avLst/>
          </a:prstGeom>
        </p:spPr>
        <p:txBody>
          <a:bodyPr tIns="46800" rIns="0" anchor="ctr" anchorCtr="0"/>
          <a:lstStyle>
            <a:lvl1pPr algn="ctr">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sp>
        <p:nvSpPr>
          <p:cNvPr id="4" name="Subtitle Placeholder" descr="Slide sub title">
            <a:extLst>
              <a:ext uri="{FF2B5EF4-FFF2-40B4-BE49-F238E27FC236}">
                <a16:creationId xmlns:a16="http://schemas.microsoft.com/office/drawing/2014/main" id="{89E75F5F-1E99-A891-7F53-4186BF26D251}"/>
              </a:ext>
            </a:extLst>
          </p:cNvPr>
          <p:cNvSpPr>
            <a:spLocks noGrp="1"/>
          </p:cNvSpPr>
          <p:nvPr>
            <p:ph type="body" sz="quarter" idx="12" hasCustomPrompt="1"/>
          </p:nvPr>
        </p:nvSpPr>
        <p:spPr>
          <a:xfrm>
            <a:off x="268643" y="1227015"/>
            <a:ext cx="11707283" cy="387526"/>
          </a:xfrm>
        </p:spPr>
        <p:txBody>
          <a:bodyPr>
            <a:noAutofit/>
          </a:bodyPr>
          <a:lstStyle>
            <a:lvl1pPr marL="0" indent="0">
              <a:buNone/>
              <a:defRPr sz="2000">
                <a:solidFill>
                  <a:schemeClr val="tx1"/>
                </a:solidFill>
              </a:defRPr>
            </a:lvl1pPr>
            <a:lvl2pPr marL="457189" indent="0">
              <a:buNone/>
              <a:defRPr sz="2000"/>
            </a:lvl2pPr>
            <a:lvl3pPr marL="914377" indent="0">
              <a:buNone/>
              <a:defRPr sz="2000"/>
            </a:lvl3pPr>
            <a:lvl4pPr marL="1371566" indent="0">
              <a:buNone/>
              <a:defRPr sz="2000"/>
            </a:lvl4pPr>
            <a:lvl5pPr marL="1828754" indent="0">
              <a:buNone/>
              <a:defRPr sz="2000"/>
            </a:lvl5pPr>
          </a:lstStyle>
          <a:p>
            <a:pPr lvl="0"/>
            <a:r>
              <a:rPr lang="en-US" dirty="0"/>
              <a:t>Click to add subtitle</a:t>
            </a:r>
          </a:p>
        </p:txBody>
      </p:sp>
      <p:sp>
        <p:nvSpPr>
          <p:cNvPr id="5" name="Content Placeholder" descr="Slide content">
            <a:extLst>
              <a:ext uri="{FF2B5EF4-FFF2-40B4-BE49-F238E27FC236}">
                <a16:creationId xmlns:a16="http://schemas.microsoft.com/office/drawing/2014/main" id="{087FE1EE-64BB-F4FA-27BD-CCFC3312C748}"/>
              </a:ext>
            </a:extLst>
          </p:cNvPr>
          <p:cNvSpPr>
            <a:spLocks noGrp="1"/>
          </p:cNvSpPr>
          <p:nvPr>
            <p:ph idx="1" hasCustomPrompt="1"/>
          </p:nvPr>
        </p:nvSpPr>
        <p:spPr>
          <a:xfrm>
            <a:off x="267858" y="1755185"/>
            <a:ext cx="11708068" cy="4251831"/>
          </a:xfrm>
        </p:spPr>
        <p:txBody>
          <a:bodyPr lIns="108000">
            <a:normAutofit/>
          </a:bodyPr>
          <a:lstStyle>
            <a:lvl1pPr>
              <a:lnSpc>
                <a:spcPct val="100000"/>
              </a:lnSpc>
              <a:spcBef>
                <a:spcPts val="0"/>
              </a:spcBef>
              <a:spcAft>
                <a:spcPts val="800"/>
              </a:spcAft>
              <a:defRPr sz="1800">
                <a:solidFill>
                  <a:schemeClr val="tx1"/>
                </a:solidFill>
              </a:defRPr>
            </a:lvl1pPr>
            <a:lvl2pPr>
              <a:lnSpc>
                <a:spcPct val="100000"/>
              </a:lnSpc>
              <a:spcBef>
                <a:spcPts val="0"/>
              </a:spcBef>
              <a:spcAft>
                <a:spcPts val="800"/>
              </a:spcAft>
              <a:defRPr/>
            </a:lvl2pPr>
            <a:lvl3pPr>
              <a:lnSpc>
                <a:spcPct val="100000"/>
              </a:lnSpc>
              <a:spcBef>
                <a:spcPts val="0"/>
              </a:spcBef>
              <a:spcAft>
                <a:spcPts val="800"/>
              </a:spcAft>
              <a:defRPr/>
            </a:lvl3pPr>
            <a:lvl4pPr>
              <a:lnSpc>
                <a:spcPct val="100000"/>
              </a:lnSpc>
              <a:spcBef>
                <a:spcPts val="0"/>
              </a:spcBef>
              <a:spcAft>
                <a:spcPts val="800"/>
              </a:spcAft>
              <a:defRPr/>
            </a:lvl4pPr>
            <a:lvl5pPr>
              <a:lnSpc>
                <a:spcPct val="100000"/>
              </a:lnSpc>
              <a:spcBef>
                <a:spcPts val="0"/>
              </a:spcBef>
              <a:spcAft>
                <a:spcPts val="800"/>
              </a:spcAft>
              <a:defRPr/>
            </a:lvl5pPr>
          </a:lstStyle>
          <a:p>
            <a:pPr lvl="0"/>
            <a:r>
              <a:rPr lang="en-US" dirty="0"/>
              <a:t>Click to add text or select an icon below for picture, table, graph and more content options.</a:t>
            </a:r>
          </a:p>
          <a:p>
            <a:pPr lvl="0"/>
            <a:endParaRPr lang="en-US" dirty="0"/>
          </a:p>
        </p:txBody>
      </p:sp>
      <p:pic>
        <p:nvPicPr>
          <p:cNvPr id="2" name="Picture 1" descr="A picture containing text, sign&#10;&#10;Description automatically generated">
            <a:extLst>
              <a:ext uri="{FF2B5EF4-FFF2-40B4-BE49-F238E27FC236}">
                <a16:creationId xmlns:a16="http://schemas.microsoft.com/office/drawing/2014/main" id="{09DDFA9E-C9A3-A775-13C8-14872D9AB773}"/>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67859" y="6325931"/>
            <a:ext cx="1282268" cy="418633"/>
          </a:xfrm>
          <a:prstGeom prst="rect">
            <a:avLst/>
          </a:prstGeom>
        </p:spPr>
      </p:pic>
      <p:sp>
        <p:nvSpPr>
          <p:cNvPr id="8" name="URL">
            <a:extLst>
              <a:ext uri="{FF2B5EF4-FFF2-40B4-BE49-F238E27FC236}">
                <a16:creationId xmlns:a16="http://schemas.microsoft.com/office/drawing/2014/main" id="{18D13540-C40C-65CA-8E48-EC1104D2E860}"/>
              </a:ext>
            </a:extLst>
          </p:cNvPr>
          <p:cNvSpPr txBox="1"/>
          <p:nvPr userDrawn="1"/>
        </p:nvSpPr>
        <p:spPr>
          <a:xfrm>
            <a:off x="10215154" y="6467565"/>
            <a:ext cx="1881052" cy="276999"/>
          </a:xfrm>
          <a:prstGeom prst="rect">
            <a:avLst/>
          </a:prstGeom>
          <a:noFill/>
        </p:spPr>
        <p:txBody>
          <a:bodyPr wrap="square" rtlCol="0">
            <a:spAutoFit/>
          </a:bodyPr>
          <a:lstStyle/>
          <a:p>
            <a:pPr algn="r">
              <a:lnSpc>
                <a:spcPct val="100000"/>
              </a:lnSpc>
              <a:spcAft>
                <a:spcPts val="200"/>
              </a:spcAft>
            </a:pPr>
            <a:r>
              <a:rPr lang="en-CA" sz="1200" u="none" dirty="0" err="1">
                <a:solidFill>
                  <a:srgbClr val="464F55"/>
                </a:solidFill>
                <a:effectLst/>
                <a:latin typeface="Arial" panose="020B0604020202020204" pitchFamily="34" charset="0"/>
                <a:cs typeface="Arial" panose="020B0604020202020204" pitchFamily="34" charset="0"/>
              </a:rPr>
              <a:t>evidencecommission.org</a:t>
            </a:r>
            <a:endParaRPr lang="en-CA" sz="1200" u="none" dirty="0">
              <a:solidFill>
                <a:srgbClr val="464F55"/>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260080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Title and Content (alt footer)">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E5F536A-097D-F9C2-3926-5439D376C093}"/>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0800000" flipH="1">
            <a:off x="-7495" y="0"/>
            <a:ext cx="12206990" cy="1227014"/>
          </a:xfrm>
          <a:prstGeom prst="rect">
            <a:avLst/>
          </a:prstGeom>
          <a:effectLst>
            <a:outerShdw blurRad="293794" dist="50800" dir="5400000" sx="97000" sy="97000" algn="ctr" rotWithShape="0">
              <a:srgbClr val="000000">
                <a:alpha val="9000"/>
              </a:srgbClr>
            </a:outerShdw>
          </a:effectLst>
        </p:spPr>
      </p:pic>
      <p:sp>
        <p:nvSpPr>
          <p:cNvPr id="7" name="Title Placeholder" descr="Master Title">
            <a:extLst>
              <a:ext uri="{FF2B5EF4-FFF2-40B4-BE49-F238E27FC236}">
                <a16:creationId xmlns:a16="http://schemas.microsoft.com/office/drawing/2014/main" id="{D769DDCC-F1E0-C10D-BC2A-BCACFC731371}"/>
              </a:ext>
            </a:extLst>
          </p:cNvPr>
          <p:cNvSpPr>
            <a:spLocks noGrp="1"/>
          </p:cNvSpPr>
          <p:nvPr>
            <p:ph type="title"/>
          </p:nvPr>
        </p:nvSpPr>
        <p:spPr>
          <a:xfrm>
            <a:off x="267858" y="113435"/>
            <a:ext cx="11708068" cy="1006368"/>
          </a:xfrm>
          <a:prstGeom prst="rect">
            <a:avLst/>
          </a:prstGeom>
        </p:spPr>
        <p:txBody>
          <a:bodyPr vert="horz" lIns="91440" tIns="45720" rIns="91440" bIns="45720" rtlCol="0" anchor="ctr">
            <a:normAutofit/>
          </a:bodyPr>
          <a:lstStyle>
            <a:lvl1pPr>
              <a:lnSpc>
                <a:spcPct val="100000"/>
              </a:lnSpc>
              <a:defRPr/>
            </a:lvl1pPr>
          </a:lstStyle>
          <a:p>
            <a:r>
              <a:rPr lang="en-US" dirty="0"/>
              <a:t>Click to edit Master title style</a:t>
            </a:r>
          </a:p>
        </p:txBody>
      </p:sp>
      <p:sp>
        <p:nvSpPr>
          <p:cNvPr id="6" name="Slide Number" descr="Page Number">
            <a:extLst>
              <a:ext uri="{FF2B5EF4-FFF2-40B4-BE49-F238E27FC236}">
                <a16:creationId xmlns:a16="http://schemas.microsoft.com/office/drawing/2014/main" id="{562B326D-4420-96CE-9477-EAFA66BBA81E}"/>
              </a:ext>
            </a:extLst>
          </p:cNvPr>
          <p:cNvSpPr>
            <a:spLocks noGrp="1"/>
          </p:cNvSpPr>
          <p:nvPr>
            <p:ph type="sldNum" sz="quarter" idx="4"/>
          </p:nvPr>
        </p:nvSpPr>
        <p:spPr>
          <a:xfrm>
            <a:off x="5917324" y="6400460"/>
            <a:ext cx="357352" cy="365125"/>
          </a:xfrm>
          <a:prstGeom prst="rect">
            <a:avLst/>
          </a:prstGeom>
        </p:spPr>
        <p:txBody>
          <a:bodyPr tIns="46800" rIns="0" anchor="ctr" anchorCtr="0"/>
          <a:lstStyle>
            <a:lvl1pPr algn="ctr">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pic>
        <p:nvPicPr>
          <p:cNvPr id="11" name="Picture 10" descr="A picture containing text, sign&#10;&#10;Description automatically generated">
            <a:extLst>
              <a:ext uri="{FF2B5EF4-FFF2-40B4-BE49-F238E27FC236}">
                <a16:creationId xmlns:a16="http://schemas.microsoft.com/office/drawing/2014/main" id="{E9353E2E-99A4-592F-60C3-5088FF465CD8}"/>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079658" y="140708"/>
            <a:ext cx="2896355" cy="945597"/>
          </a:xfrm>
          <a:prstGeom prst="rect">
            <a:avLst/>
          </a:prstGeom>
        </p:spPr>
      </p:pic>
      <p:sp>
        <p:nvSpPr>
          <p:cNvPr id="4" name="Subtitle Placeholder" descr="Slide sub title">
            <a:extLst>
              <a:ext uri="{FF2B5EF4-FFF2-40B4-BE49-F238E27FC236}">
                <a16:creationId xmlns:a16="http://schemas.microsoft.com/office/drawing/2014/main" id="{89E75F5F-1E99-A891-7F53-4186BF26D251}"/>
              </a:ext>
            </a:extLst>
          </p:cNvPr>
          <p:cNvSpPr>
            <a:spLocks noGrp="1"/>
          </p:cNvSpPr>
          <p:nvPr>
            <p:ph type="body" sz="quarter" idx="12" hasCustomPrompt="1"/>
          </p:nvPr>
        </p:nvSpPr>
        <p:spPr>
          <a:xfrm>
            <a:off x="268643" y="1227015"/>
            <a:ext cx="11707283" cy="387526"/>
          </a:xfrm>
        </p:spPr>
        <p:txBody>
          <a:bodyPr>
            <a:noAutofit/>
          </a:bodyPr>
          <a:lstStyle>
            <a:lvl1pPr marL="0" indent="0">
              <a:buNone/>
              <a:defRPr sz="2000">
                <a:solidFill>
                  <a:schemeClr val="tx1"/>
                </a:solidFill>
              </a:defRPr>
            </a:lvl1pPr>
            <a:lvl2pPr marL="457189" indent="0">
              <a:buNone/>
              <a:defRPr sz="2000"/>
            </a:lvl2pPr>
            <a:lvl3pPr marL="914377" indent="0">
              <a:buNone/>
              <a:defRPr sz="2000"/>
            </a:lvl3pPr>
            <a:lvl4pPr marL="1371566" indent="0">
              <a:buNone/>
              <a:defRPr sz="2000"/>
            </a:lvl4pPr>
            <a:lvl5pPr marL="1828754" indent="0">
              <a:buNone/>
              <a:defRPr sz="2000"/>
            </a:lvl5pPr>
          </a:lstStyle>
          <a:p>
            <a:pPr lvl="0"/>
            <a:r>
              <a:rPr lang="en-US" dirty="0"/>
              <a:t>Click to add subtitle</a:t>
            </a:r>
          </a:p>
        </p:txBody>
      </p:sp>
      <p:sp>
        <p:nvSpPr>
          <p:cNvPr id="5" name="Content Placeholder" descr="Slide content">
            <a:extLst>
              <a:ext uri="{FF2B5EF4-FFF2-40B4-BE49-F238E27FC236}">
                <a16:creationId xmlns:a16="http://schemas.microsoft.com/office/drawing/2014/main" id="{087FE1EE-64BB-F4FA-27BD-CCFC3312C748}"/>
              </a:ext>
            </a:extLst>
          </p:cNvPr>
          <p:cNvSpPr>
            <a:spLocks noGrp="1"/>
          </p:cNvSpPr>
          <p:nvPr>
            <p:ph idx="1" hasCustomPrompt="1"/>
          </p:nvPr>
        </p:nvSpPr>
        <p:spPr>
          <a:xfrm>
            <a:off x="267858" y="1755185"/>
            <a:ext cx="11708068" cy="4251831"/>
          </a:xfrm>
        </p:spPr>
        <p:txBody>
          <a:bodyPr lIns="108000">
            <a:normAutofit/>
          </a:bodyPr>
          <a:lstStyle>
            <a:lvl1pPr>
              <a:lnSpc>
                <a:spcPct val="100000"/>
              </a:lnSpc>
              <a:spcBef>
                <a:spcPts val="0"/>
              </a:spcBef>
              <a:spcAft>
                <a:spcPts val="800"/>
              </a:spcAft>
              <a:defRPr sz="1800">
                <a:solidFill>
                  <a:schemeClr val="tx1"/>
                </a:solidFill>
              </a:defRPr>
            </a:lvl1pPr>
            <a:lvl2pPr>
              <a:lnSpc>
                <a:spcPct val="100000"/>
              </a:lnSpc>
              <a:spcBef>
                <a:spcPts val="0"/>
              </a:spcBef>
              <a:spcAft>
                <a:spcPts val="800"/>
              </a:spcAft>
              <a:defRPr/>
            </a:lvl2pPr>
            <a:lvl3pPr>
              <a:lnSpc>
                <a:spcPct val="100000"/>
              </a:lnSpc>
              <a:spcBef>
                <a:spcPts val="0"/>
              </a:spcBef>
              <a:spcAft>
                <a:spcPts val="800"/>
              </a:spcAft>
              <a:defRPr/>
            </a:lvl3pPr>
            <a:lvl4pPr>
              <a:lnSpc>
                <a:spcPct val="100000"/>
              </a:lnSpc>
              <a:spcBef>
                <a:spcPts val="0"/>
              </a:spcBef>
              <a:spcAft>
                <a:spcPts val="800"/>
              </a:spcAft>
              <a:defRPr/>
            </a:lvl4pPr>
            <a:lvl5pPr>
              <a:lnSpc>
                <a:spcPct val="100000"/>
              </a:lnSpc>
              <a:spcBef>
                <a:spcPts val="0"/>
              </a:spcBef>
              <a:spcAft>
                <a:spcPts val="800"/>
              </a:spcAft>
              <a:defRPr/>
            </a:lvl5pPr>
          </a:lstStyle>
          <a:p>
            <a:pPr lvl="0"/>
            <a:r>
              <a:rPr lang="en-US" dirty="0"/>
              <a:t>Click to add text or select an icon below for picture, table, graph and more content options.</a:t>
            </a:r>
          </a:p>
          <a:p>
            <a:pPr lvl="0"/>
            <a:endParaRPr lang="en-US" dirty="0"/>
          </a:p>
        </p:txBody>
      </p:sp>
      <p:sp>
        <p:nvSpPr>
          <p:cNvPr id="8" name="URL">
            <a:extLst>
              <a:ext uri="{FF2B5EF4-FFF2-40B4-BE49-F238E27FC236}">
                <a16:creationId xmlns:a16="http://schemas.microsoft.com/office/drawing/2014/main" id="{5F44A335-855D-4EBC-B9C4-E4663F5E509A}"/>
              </a:ext>
            </a:extLst>
          </p:cNvPr>
          <p:cNvSpPr txBox="1"/>
          <p:nvPr userDrawn="1"/>
        </p:nvSpPr>
        <p:spPr>
          <a:xfrm>
            <a:off x="272209" y="6272995"/>
            <a:ext cx="3339700" cy="559127"/>
          </a:xfrm>
          <a:prstGeom prst="rect">
            <a:avLst/>
          </a:prstGeom>
          <a:noFill/>
        </p:spPr>
        <p:txBody>
          <a:bodyPr wrap="square" rtlCol="0">
            <a:spAutoFit/>
          </a:bodyPr>
          <a:lstStyle/>
          <a:p>
            <a:pPr>
              <a:lnSpc>
                <a:spcPct val="100000"/>
              </a:lnSpc>
              <a:spcAft>
                <a:spcPts val="200"/>
              </a:spcAft>
            </a:pPr>
            <a:r>
              <a:rPr lang="en-CA" sz="900" dirty="0">
                <a:solidFill>
                  <a:srgbClr val="464F55"/>
                </a:solidFill>
                <a:effectLst/>
                <a:latin typeface="Arial" panose="020B0604020202020204" pitchFamily="34" charset="0"/>
                <a:cs typeface="Arial" panose="020B0604020202020204" pitchFamily="34" charset="0"/>
              </a:rPr>
              <a:t>evidencecommission@mcmaster.ca</a:t>
            </a:r>
          </a:p>
          <a:p>
            <a:pPr>
              <a:lnSpc>
                <a:spcPct val="100000"/>
              </a:lnSpc>
              <a:spcAft>
                <a:spcPts val="200"/>
              </a:spcAft>
            </a:pPr>
            <a:r>
              <a:rPr lang="en-CA" sz="900" u="none" dirty="0">
                <a:solidFill>
                  <a:srgbClr val="464F55"/>
                </a:solidFill>
                <a:effectLst/>
                <a:latin typeface="Arial" panose="020B0604020202020204" pitchFamily="34" charset="0"/>
                <a:cs typeface="Arial" panose="020B0604020202020204" pitchFamily="34" charset="0"/>
              </a:rPr>
              <a:t>www.evidencecommission.org</a:t>
            </a:r>
          </a:p>
          <a:p>
            <a:pPr>
              <a:lnSpc>
                <a:spcPct val="100000"/>
              </a:lnSpc>
              <a:spcAft>
                <a:spcPts val="200"/>
              </a:spcAft>
            </a:pPr>
            <a:r>
              <a:rPr lang="en-CA" sz="900" u="none" dirty="0">
                <a:solidFill>
                  <a:srgbClr val="464F55"/>
                </a:solidFill>
                <a:effectLst/>
                <a:latin typeface="Arial" panose="020B0604020202020204" pitchFamily="34" charset="0"/>
                <a:cs typeface="Arial" panose="020B0604020202020204" pitchFamily="34" charset="0"/>
              </a:rPr>
              <a:t>@evidencecomm</a:t>
            </a:r>
          </a:p>
        </p:txBody>
      </p:sp>
      <p:pic>
        <p:nvPicPr>
          <p:cNvPr id="10" name="Picture 9">
            <a:extLst>
              <a:ext uri="{FF2B5EF4-FFF2-40B4-BE49-F238E27FC236}">
                <a16:creationId xmlns:a16="http://schemas.microsoft.com/office/drawing/2014/main" id="{4483B06B-AE3B-FDC0-26F6-26C7DFA38D6B}"/>
              </a:ext>
            </a:extLst>
          </p:cNvPr>
          <p:cNvPicPr>
            <a:picLocks noChangeAspect="1"/>
          </p:cNvPicPr>
          <p:nvPr userDrawn="1"/>
        </p:nvPicPr>
        <p:blipFill>
          <a:blip r:embed="rId4" cstate="email">
            <a:grayscl/>
            <a:extLst>
              <a:ext uri="{28A0092B-C50C-407E-A947-70E740481C1C}">
                <a14:useLocalDpi xmlns:a14="http://schemas.microsoft.com/office/drawing/2010/main"/>
              </a:ext>
            </a:extLst>
          </a:blip>
          <a:stretch>
            <a:fillRect/>
          </a:stretch>
        </p:blipFill>
        <p:spPr>
          <a:xfrm>
            <a:off x="190844" y="6334530"/>
            <a:ext cx="122703" cy="122703"/>
          </a:xfrm>
          <a:prstGeom prst="rect">
            <a:avLst/>
          </a:prstGeom>
        </p:spPr>
      </p:pic>
      <p:pic>
        <p:nvPicPr>
          <p:cNvPr id="12" name="Picture 11">
            <a:extLst>
              <a:ext uri="{FF2B5EF4-FFF2-40B4-BE49-F238E27FC236}">
                <a16:creationId xmlns:a16="http://schemas.microsoft.com/office/drawing/2014/main" id="{D1503B82-8AF3-6719-F40B-88F188CBE584}"/>
              </a:ext>
            </a:extLst>
          </p:cNvPr>
          <p:cNvPicPr>
            <a:picLocks noChangeAspect="1"/>
          </p:cNvPicPr>
          <p:nvPr userDrawn="1"/>
        </p:nvPicPr>
        <p:blipFill>
          <a:blip r:embed="rId5" cstate="email">
            <a:grayscl/>
            <a:extLst>
              <a:ext uri="{28A0092B-C50C-407E-A947-70E740481C1C}">
                <a14:useLocalDpi xmlns:a14="http://schemas.microsoft.com/office/drawing/2010/main"/>
              </a:ext>
            </a:extLst>
          </a:blip>
          <a:stretch>
            <a:fillRect/>
          </a:stretch>
        </p:blipFill>
        <p:spPr>
          <a:xfrm>
            <a:off x="194434" y="6654900"/>
            <a:ext cx="126293" cy="126293"/>
          </a:xfrm>
          <a:prstGeom prst="rect">
            <a:avLst/>
          </a:prstGeom>
        </p:spPr>
      </p:pic>
      <p:pic>
        <p:nvPicPr>
          <p:cNvPr id="13" name="Picture 12">
            <a:extLst>
              <a:ext uri="{FF2B5EF4-FFF2-40B4-BE49-F238E27FC236}">
                <a16:creationId xmlns:a16="http://schemas.microsoft.com/office/drawing/2014/main" id="{35E9040A-444C-CE7D-30CF-F4F8EE343F13}"/>
              </a:ext>
            </a:extLst>
          </p:cNvPr>
          <p:cNvPicPr>
            <a:picLocks noChangeAspect="1"/>
          </p:cNvPicPr>
          <p:nvPr userDrawn="1"/>
        </p:nvPicPr>
        <p:blipFill>
          <a:blip r:embed="rId6" cstate="email">
            <a:grayscl/>
            <a:extLst>
              <a:ext uri="{28A0092B-C50C-407E-A947-70E740481C1C}">
                <a14:useLocalDpi xmlns:a14="http://schemas.microsoft.com/office/drawing/2010/main"/>
              </a:ext>
            </a:extLst>
          </a:blip>
          <a:stretch>
            <a:fillRect/>
          </a:stretch>
        </p:blipFill>
        <p:spPr>
          <a:xfrm>
            <a:off x="194434" y="6499688"/>
            <a:ext cx="126293" cy="126293"/>
          </a:xfrm>
          <a:prstGeom prst="rect">
            <a:avLst/>
          </a:prstGeom>
        </p:spPr>
      </p:pic>
      <p:sp>
        <p:nvSpPr>
          <p:cNvPr id="14" name="TextBox 13">
            <a:extLst>
              <a:ext uri="{FF2B5EF4-FFF2-40B4-BE49-F238E27FC236}">
                <a16:creationId xmlns:a16="http://schemas.microsoft.com/office/drawing/2014/main" id="{61DB8557-FA76-50AD-E0F0-6159D3E9041A}"/>
              </a:ext>
            </a:extLst>
          </p:cNvPr>
          <p:cNvSpPr txBox="1"/>
          <p:nvPr userDrawn="1"/>
        </p:nvSpPr>
        <p:spPr>
          <a:xfrm>
            <a:off x="8412709" y="6296103"/>
            <a:ext cx="3630484" cy="53860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gn="r">
              <a:spcAft>
                <a:spcPts val="200"/>
              </a:spcAft>
            </a:pPr>
            <a:r>
              <a:rPr lang="en-CA" sz="800" i="1" dirty="0">
                <a:solidFill>
                  <a:srgbClr val="464F55"/>
                </a:solidFill>
              </a:rPr>
              <a:t> © McMaster Health Forum on behalf McMaster University</a:t>
            </a:r>
          </a:p>
          <a:p>
            <a:pPr algn="r">
              <a:spcAft>
                <a:spcPts val="200"/>
              </a:spcAft>
            </a:pPr>
            <a:r>
              <a:rPr lang="en-CA" sz="800" i="1" dirty="0">
                <a:solidFill>
                  <a:srgbClr val="464F55"/>
                </a:solidFill>
              </a:rPr>
              <a:t>Share freely, give credit, adapt with permission. This work is licensed under</a:t>
            </a:r>
          </a:p>
          <a:p>
            <a:pPr algn="r">
              <a:spcAft>
                <a:spcPts val="200"/>
              </a:spcAft>
            </a:pPr>
            <a:r>
              <a:rPr lang="en-CA" sz="800" i="1" dirty="0">
                <a:solidFill>
                  <a:srgbClr val="464F55"/>
                </a:solidFill>
              </a:rPr>
              <a:t>a Creative Commons Attribution-NoDerivatives 4.0 International License.</a:t>
            </a:r>
          </a:p>
        </p:txBody>
      </p:sp>
    </p:spTree>
    <p:extLst>
      <p:ext uri="{BB962C8B-B14F-4D97-AF65-F5344CB8AC3E}">
        <p14:creationId xmlns:p14="http://schemas.microsoft.com/office/powerpoint/2010/main" val="20044045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al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08AC5A7-CE1D-1B83-E287-3CF1EB9791E6}"/>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1" y="0"/>
            <a:ext cx="12204356" cy="6223195"/>
          </a:xfrm>
          <a:prstGeom prst="rect">
            <a:avLst/>
          </a:prstGeom>
        </p:spPr>
      </p:pic>
      <p:sp>
        <p:nvSpPr>
          <p:cNvPr id="2" name="Title Placeholder" descr="Master title"/>
          <p:cNvSpPr>
            <a:spLocks noGrp="1"/>
          </p:cNvSpPr>
          <p:nvPr>
            <p:ph type="ctrTitle"/>
          </p:nvPr>
        </p:nvSpPr>
        <p:spPr>
          <a:xfrm>
            <a:off x="2715491" y="634805"/>
            <a:ext cx="6862619" cy="2666171"/>
          </a:xfrm>
          <a:prstGeom prst="rect">
            <a:avLst/>
          </a:prstGeom>
        </p:spPr>
        <p:txBody>
          <a:bodyPr anchor="b" anchorCtr="0">
            <a:normAutofit/>
          </a:bodyPr>
          <a:lstStyle>
            <a:lvl1pPr algn="ctr">
              <a:lnSpc>
                <a:spcPct val="100000"/>
              </a:lnSpc>
              <a:defRPr sz="4000">
                <a:solidFill>
                  <a:schemeClr val="tx1"/>
                </a:solidFill>
              </a:defRPr>
            </a:lvl1pPr>
          </a:lstStyle>
          <a:p>
            <a:r>
              <a:rPr lang="en-US" dirty="0"/>
              <a:t>Click to edit Master title style</a:t>
            </a:r>
          </a:p>
        </p:txBody>
      </p:sp>
      <p:sp>
        <p:nvSpPr>
          <p:cNvPr id="3" name="Subtitle Placeholder" descr="Master subtitle"/>
          <p:cNvSpPr>
            <a:spLocks noGrp="1"/>
          </p:cNvSpPr>
          <p:nvPr>
            <p:ph type="subTitle" idx="1"/>
          </p:nvPr>
        </p:nvSpPr>
        <p:spPr>
          <a:xfrm>
            <a:off x="4110182" y="3300976"/>
            <a:ext cx="4073237" cy="911624"/>
          </a:xfrm>
          <a:prstGeom prst="rect">
            <a:avLst/>
          </a:prstGeom>
        </p:spPr>
        <p:txBody>
          <a:bodyPr/>
          <a:lstStyle>
            <a:lvl1pPr marL="0" indent="0" algn="ctr">
              <a:buNone/>
              <a:defRPr>
                <a:solidFill>
                  <a:schemeClr val="tx1"/>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Click to edit Master subtitle style</a:t>
            </a:r>
          </a:p>
        </p:txBody>
      </p:sp>
      <p:sp>
        <p:nvSpPr>
          <p:cNvPr id="7" name="Meeting Information" descr="Meering or Audience Data">
            <a:extLst>
              <a:ext uri="{FF2B5EF4-FFF2-40B4-BE49-F238E27FC236}">
                <a16:creationId xmlns:a16="http://schemas.microsoft.com/office/drawing/2014/main" id="{E4830579-3FC9-4C47-AF4E-DC02A16FCB8B}"/>
              </a:ext>
            </a:extLst>
          </p:cNvPr>
          <p:cNvSpPr>
            <a:spLocks noGrp="1"/>
          </p:cNvSpPr>
          <p:nvPr>
            <p:ph type="body" sz="quarter" idx="10" hasCustomPrompt="1"/>
          </p:nvPr>
        </p:nvSpPr>
        <p:spPr>
          <a:xfrm>
            <a:off x="4056005" y="4212601"/>
            <a:ext cx="4181593" cy="911617"/>
          </a:xfrm>
          <a:prstGeom prst="rect">
            <a:avLst/>
          </a:prstGeom>
        </p:spPr>
        <p:txBody>
          <a:bodyPr anchor="ctr" anchorCtr="0">
            <a:noAutofit/>
          </a:bodyPr>
          <a:lstStyle>
            <a:lvl1pPr marL="0" indent="0" algn="ctr">
              <a:buNone/>
              <a:defRPr sz="1467">
                <a:solidFill>
                  <a:schemeClr val="tx1"/>
                </a:solidFill>
              </a:defRPr>
            </a:lvl1pPr>
            <a:lvl2pPr marL="457189" indent="0">
              <a:buNone/>
              <a:defRPr sz="1467"/>
            </a:lvl2pPr>
            <a:lvl3pPr marL="914377" indent="0">
              <a:buNone/>
              <a:defRPr sz="1467"/>
            </a:lvl3pPr>
            <a:lvl4pPr marL="1371566" indent="0">
              <a:buNone/>
              <a:defRPr sz="1467"/>
            </a:lvl4pPr>
            <a:lvl5pPr marL="1828754" indent="0">
              <a:buNone/>
              <a:defRPr sz="1467"/>
            </a:lvl5pPr>
          </a:lstStyle>
          <a:p>
            <a:pPr lvl="0"/>
            <a:r>
              <a:rPr lang="en-US" dirty="0"/>
              <a:t>Meeting or Audience Date</a:t>
            </a:r>
          </a:p>
        </p:txBody>
      </p:sp>
      <p:pic>
        <p:nvPicPr>
          <p:cNvPr id="8" name="Picture 7">
            <a:extLst>
              <a:ext uri="{FF2B5EF4-FFF2-40B4-BE49-F238E27FC236}">
                <a16:creationId xmlns:a16="http://schemas.microsoft.com/office/drawing/2014/main" id="{34043C7E-BFE3-1C4D-4FCF-80E2651BA6FD}"/>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258036" y="292661"/>
            <a:ext cx="2590676" cy="908868"/>
          </a:xfrm>
          <a:prstGeom prst="rect">
            <a:avLst/>
          </a:prstGeom>
        </p:spPr>
      </p:pic>
      <p:pic>
        <p:nvPicPr>
          <p:cNvPr id="4" name="Picture 3">
            <a:extLst>
              <a:ext uri="{FF2B5EF4-FFF2-40B4-BE49-F238E27FC236}">
                <a16:creationId xmlns:a16="http://schemas.microsoft.com/office/drawing/2014/main" id="{268BA07C-E8CC-2770-CD11-614C8642FAA8}"/>
              </a:ext>
            </a:extLst>
          </p:cNvPr>
          <p:cNvPicPr>
            <a:picLocks noChangeAspect="1"/>
          </p:cNvPicPr>
          <p:nvPr userDrawn="1"/>
        </p:nvPicPr>
        <p:blipFill>
          <a:blip r:embed="rId4" cstate="email">
            <a:clrChange>
              <a:clrFrom>
                <a:srgbClr val="AFD7F9">
                  <a:alpha val="47451"/>
                </a:srgbClr>
              </a:clrFrom>
              <a:clrTo>
                <a:srgbClr val="AFD7F9">
                  <a:alpha val="0"/>
                </a:srgbClr>
              </a:clrTo>
            </a:clrChange>
            <a:biLevel thresh="75000"/>
            <a:alphaModFix amt="70000"/>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a:ext>
            </a:extLst>
          </a:blip>
          <a:stretch>
            <a:fillRect/>
          </a:stretch>
        </p:blipFill>
        <p:spPr>
          <a:xfrm>
            <a:off x="2181881" y="6335488"/>
            <a:ext cx="2151952" cy="476188"/>
          </a:xfrm>
          <a:prstGeom prst="rect">
            <a:avLst/>
          </a:prstGeom>
          <a:noFill/>
        </p:spPr>
      </p:pic>
      <p:pic>
        <p:nvPicPr>
          <p:cNvPr id="5" name="Picture 4">
            <a:extLst>
              <a:ext uri="{FF2B5EF4-FFF2-40B4-BE49-F238E27FC236}">
                <a16:creationId xmlns:a16="http://schemas.microsoft.com/office/drawing/2014/main" id="{BB709C16-38AD-F122-8440-D24E8DD31FD9}"/>
              </a:ext>
            </a:extLst>
          </p:cNvPr>
          <p:cNvPicPr>
            <a:picLocks noChangeAspect="1"/>
          </p:cNvPicPr>
          <p:nvPr userDrawn="1"/>
        </p:nvPicPr>
        <p:blipFill rotWithShape="1">
          <a:blip r:embed="rId6" cstate="email">
            <a:clrChange>
              <a:clrFrom>
                <a:srgbClr val="AFD7F9">
                  <a:alpha val="47451"/>
                </a:srgbClr>
              </a:clrFrom>
              <a:clrTo>
                <a:srgbClr val="AFD7F9">
                  <a:alpha val="0"/>
                </a:srgbClr>
              </a:clrTo>
            </a:clrChange>
            <a:biLevel thresh="75000"/>
            <a:alphaModFix amt="70000"/>
            <a:extLst>
              <a:ext uri="{BEBA8EAE-BF5A-486C-A8C5-ECC9F3942E4B}">
                <a14:imgProps xmlns:a14="http://schemas.microsoft.com/office/drawing/2010/main">
                  <a14:imgLayer r:embed="rId7">
                    <a14:imgEffect>
                      <a14:colorTemperature colorTemp="4700"/>
                    </a14:imgEffect>
                    <a14:imgEffect>
                      <a14:saturation sat="0"/>
                    </a14:imgEffect>
                  </a14:imgLayer>
                </a14:imgProps>
              </a:ext>
              <a:ext uri="{28A0092B-C50C-407E-A947-70E740481C1C}">
                <a14:useLocalDpi xmlns:a14="http://schemas.microsoft.com/office/drawing/2010/main"/>
              </a:ext>
            </a:extLst>
          </a:blip>
          <a:srcRect/>
          <a:stretch/>
        </p:blipFill>
        <p:spPr>
          <a:xfrm>
            <a:off x="7224441" y="6243141"/>
            <a:ext cx="2951062" cy="628504"/>
          </a:xfrm>
          <a:prstGeom prst="rect">
            <a:avLst/>
          </a:prstGeom>
          <a:noFill/>
        </p:spPr>
      </p:pic>
      <p:pic>
        <p:nvPicPr>
          <p:cNvPr id="10" name="Picture 9">
            <a:extLst>
              <a:ext uri="{FF2B5EF4-FFF2-40B4-BE49-F238E27FC236}">
                <a16:creationId xmlns:a16="http://schemas.microsoft.com/office/drawing/2014/main" id="{60985552-FD67-CCED-EEFE-95A7E3B6FDDD}"/>
              </a:ext>
            </a:extLst>
          </p:cNvPr>
          <p:cNvPicPr>
            <a:picLocks noChangeAspect="1"/>
          </p:cNvPicPr>
          <p:nvPr userDrawn="1"/>
        </p:nvPicPr>
        <p:blipFill>
          <a:blip r:embed="rId8" cstate="email">
            <a:extLst>
              <a:ext uri="{28A0092B-C50C-407E-A947-70E740481C1C}">
                <a14:useLocalDpi xmlns:a14="http://schemas.microsoft.com/office/drawing/2010/main"/>
              </a:ext>
            </a:extLst>
          </a:blip>
          <a:srcRect/>
          <a:stretch/>
        </p:blipFill>
        <p:spPr>
          <a:xfrm>
            <a:off x="5062154" y="6375257"/>
            <a:ext cx="1433240" cy="436419"/>
          </a:xfrm>
          <a:prstGeom prst="rect">
            <a:avLst/>
          </a:prstGeom>
          <a:noFill/>
        </p:spPr>
      </p:pic>
      <p:sp>
        <p:nvSpPr>
          <p:cNvPr id="9" name="URL">
            <a:extLst>
              <a:ext uri="{FF2B5EF4-FFF2-40B4-BE49-F238E27FC236}">
                <a16:creationId xmlns:a16="http://schemas.microsoft.com/office/drawing/2014/main" id="{BA3A8F74-B6E4-8C19-67A1-8648A5F3A77E}"/>
              </a:ext>
            </a:extLst>
          </p:cNvPr>
          <p:cNvSpPr txBox="1"/>
          <p:nvPr userDrawn="1"/>
        </p:nvSpPr>
        <p:spPr>
          <a:xfrm>
            <a:off x="0" y="6435082"/>
            <a:ext cx="980902" cy="276999"/>
          </a:xfrm>
          <a:prstGeom prst="rect">
            <a:avLst/>
          </a:prstGeom>
          <a:noFill/>
        </p:spPr>
        <p:txBody>
          <a:bodyPr wrap="square" rtlCol="0">
            <a:spAutoFit/>
          </a:bodyPr>
          <a:lstStyle/>
          <a:p>
            <a:pPr algn="r">
              <a:lnSpc>
                <a:spcPct val="100000"/>
              </a:lnSpc>
              <a:spcAft>
                <a:spcPts val="200"/>
              </a:spcAft>
            </a:pPr>
            <a:r>
              <a:rPr lang="en-CA" sz="1200" u="none" dirty="0" err="1">
                <a:solidFill>
                  <a:srgbClr val="464F55"/>
                </a:solidFill>
                <a:effectLst/>
                <a:latin typeface="Arial" panose="020B0604020202020204" pitchFamily="34" charset="0"/>
                <a:cs typeface="Arial" panose="020B0604020202020204" pitchFamily="34" charset="0"/>
              </a:rPr>
              <a:t>ohtrise.org</a:t>
            </a:r>
            <a:endParaRPr lang="en-CA" sz="1200" u="none" dirty="0">
              <a:solidFill>
                <a:srgbClr val="464F55"/>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0904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5_Header-footer-only">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E5F536A-097D-F9C2-3926-5439D376C093}"/>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0800000" flipH="1">
            <a:off x="-7495" y="0"/>
            <a:ext cx="12206990" cy="1227014"/>
          </a:xfrm>
          <a:prstGeom prst="rect">
            <a:avLst/>
          </a:prstGeom>
          <a:effectLst>
            <a:outerShdw blurRad="293794" dist="50800" dir="5400000" sx="97000" sy="97000" algn="ctr" rotWithShape="0">
              <a:srgbClr val="000000">
                <a:alpha val="9000"/>
              </a:srgbClr>
            </a:outerShdw>
          </a:effectLst>
        </p:spPr>
      </p:pic>
      <p:sp>
        <p:nvSpPr>
          <p:cNvPr id="7" name="Title Placeholder" descr="Master Title">
            <a:extLst>
              <a:ext uri="{FF2B5EF4-FFF2-40B4-BE49-F238E27FC236}">
                <a16:creationId xmlns:a16="http://schemas.microsoft.com/office/drawing/2014/main" id="{D769DDCC-F1E0-C10D-BC2A-BCACFC731371}"/>
              </a:ext>
            </a:extLst>
          </p:cNvPr>
          <p:cNvSpPr>
            <a:spLocks noGrp="1"/>
          </p:cNvSpPr>
          <p:nvPr>
            <p:ph type="title"/>
          </p:nvPr>
        </p:nvSpPr>
        <p:spPr>
          <a:xfrm>
            <a:off x="267858" y="113435"/>
            <a:ext cx="11708068" cy="1006368"/>
          </a:xfrm>
          <a:prstGeom prst="rect">
            <a:avLst/>
          </a:prstGeom>
        </p:spPr>
        <p:txBody>
          <a:bodyPr vert="horz" lIns="91440" tIns="45720" rIns="91440" bIns="45720" rtlCol="0" anchor="ctr">
            <a:normAutofit/>
          </a:bodyPr>
          <a:lstStyle>
            <a:lvl1pPr>
              <a:lnSpc>
                <a:spcPct val="100000"/>
              </a:lnSpc>
              <a:defRPr/>
            </a:lvl1pPr>
          </a:lstStyle>
          <a:p>
            <a:r>
              <a:rPr lang="en-US" dirty="0"/>
              <a:t>Click to edit Master title style</a:t>
            </a:r>
          </a:p>
        </p:txBody>
      </p:sp>
      <p:sp>
        <p:nvSpPr>
          <p:cNvPr id="6" name="Slide Number" descr="Page Number">
            <a:extLst>
              <a:ext uri="{FF2B5EF4-FFF2-40B4-BE49-F238E27FC236}">
                <a16:creationId xmlns:a16="http://schemas.microsoft.com/office/drawing/2014/main" id="{562B326D-4420-96CE-9477-EAFA66BBA81E}"/>
              </a:ext>
            </a:extLst>
          </p:cNvPr>
          <p:cNvSpPr>
            <a:spLocks noGrp="1"/>
          </p:cNvSpPr>
          <p:nvPr>
            <p:ph type="sldNum" sz="quarter" idx="4"/>
          </p:nvPr>
        </p:nvSpPr>
        <p:spPr>
          <a:xfrm>
            <a:off x="5917324" y="6400460"/>
            <a:ext cx="357352" cy="365125"/>
          </a:xfrm>
          <a:prstGeom prst="rect">
            <a:avLst/>
          </a:prstGeom>
        </p:spPr>
        <p:txBody>
          <a:bodyPr tIns="46800" rIns="0" anchor="ctr" anchorCtr="0"/>
          <a:lstStyle>
            <a:lvl1pPr algn="ctr">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pic>
        <p:nvPicPr>
          <p:cNvPr id="2" name="Picture 1" descr="A picture containing text, sign&#10;&#10;Description automatically generated">
            <a:extLst>
              <a:ext uri="{FF2B5EF4-FFF2-40B4-BE49-F238E27FC236}">
                <a16:creationId xmlns:a16="http://schemas.microsoft.com/office/drawing/2014/main" id="{09DDFA9E-C9A3-A775-13C8-14872D9AB773}"/>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67859" y="6325931"/>
            <a:ext cx="1282268" cy="418633"/>
          </a:xfrm>
          <a:prstGeom prst="rect">
            <a:avLst/>
          </a:prstGeom>
        </p:spPr>
      </p:pic>
      <p:sp>
        <p:nvSpPr>
          <p:cNvPr id="8" name="URL">
            <a:extLst>
              <a:ext uri="{FF2B5EF4-FFF2-40B4-BE49-F238E27FC236}">
                <a16:creationId xmlns:a16="http://schemas.microsoft.com/office/drawing/2014/main" id="{18D13540-C40C-65CA-8E48-EC1104D2E860}"/>
              </a:ext>
            </a:extLst>
          </p:cNvPr>
          <p:cNvSpPr txBox="1"/>
          <p:nvPr userDrawn="1"/>
        </p:nvSpPr>
        <p:spPr>
          <a:xfrm>
            <a:off x="10215154" y="6467565"/>
            <a:ext cx="1881052" cy="276999"/>
          </a:xfrm>
          <a:prstGeom prst="rect">
            <a:avLst/>
          </a:prstGeom>
          <a:noFill/>
        </p:spPr>
        <p:txBody>
          <a:bodyPr wrap="square" rtlCol="0">
            <a:spAutoFit/>
          </a:bodyPr>
          <a:lstStyle/>
          <a:p>
            <a:pPr algn="r">
              <a:lnSpc>
                <a:spcPct val="100000"/>
              </a:lnSpc>
              <a:spcAft>
                <a:spcPts val="200"/>
              </a:spcAft>
            </a:pPr>
            <a:r>
              <a:rPr lang="en-CA" sz="1200" u="none" dirty="0" err="1">
                <a:solidFill>
                  <a:srgbClr val="464F55"/>
                </a:solidFill>
                <a:effectLst/>
                <a:latin typeface="Arial" panose="020B0604020202020204" pitchFamily="34" charset="0"/>
                <a:cs typeface="Arial" panose="020B0604020202020204" pitchFamily="34" charset="0"/>
              </a:rPr>
              <a:t>evidencecommission.org</a:t>
            </a:r>
            <a:endParaRPr lang="en-CA" sz="1200" u="none" dirty="0">
              <a:solidFill>
                <a:srgbClr val="464F55"/>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648796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6_Header-without-footer">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E5F536A-097D-F9C2-3926-5439D376C093}"/>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0800000" flipH="1">
            <a:off x="-7495" y="0"/>
            <a:ext cx="12206990" cy="1227014"/>
          </a:xfrm>
          <a:prstGeom prst="rect">
            <a:avLst/>
          </a:prstGeom>
          <a:effectLst>
            <a:outerShdw blurRad="293794" dist="50800" dir="5400000" sx="97000" sy="97000" algn="ctr" rotWithShape="0">
              <a:srgbClr val="000000">
                <a:alpha val="9000"/>
              </a:srgbClr>
            </a:outerShdw>
          </a:effectLst>
        </p:spPr>
      </p:pic>
      <p:sp>
        <p:nvSpPr>
          <p:cNvPr id="7" name="Title Placeholder" descr="Master Title">
            <a:extLst>
              <a:ext uri="{FF2B5EF4-FFF2-40B4-BE49-F238E27FC236}">
                <a16:creationId xmlns:a16="http://schemas.microsoft.com/office/drawing/2014/main" id="{D769DDCC-F1E0-C10D-BC2A-BCACFC731371}"/>
              </a:ext>
            </a:extLst>
          </p:cNvPr>
          <p:cNvSpPr>
            <a:spLocks noGrp="1"/>
          </p:cNvSpPr>
          <p:nvPr>
            <p:ph type="title"/>
          </p:nvPr>
        </p:nvSpPr>
        <p:spPr>
          <a:xfrm>
            <a:off x="267858" y="113435"/>
            <a:ext cx="11708068" cy="1006368"/>
          </a:xfrm>
          <a:prstGeom prst="rect">
            <a:avLst/>
          </a:prstGeom>
        </p:spPr>
        <p:txBody>
          <a:bodyPr vert="horz" lIns="91440" tIns="45720" rIns="91440" bIns="45720" rtlCol="0" anchor="ctr">
            <a:normAutofit/>
          </a:bodyPr>
          <a:lstStyle>
            <a:lvl1pPr>
              <a:lnSpc>
                <a:spcPct val="100000"/>
              </a:lnSpc>
              <a:defRPr/>
            </a:lvl1pPr>
          </a:lstStyle>
          <a:p>
            <a:r>
              <a:rPr lang="en-US" dirty="0"/>
              <a:t>Click to edit Master title style</a:t>
            </a:r>
          </a:p>
        </p:txBody>
      </p:sp>
      <p:sp>
        <p:nvSpPr>
          <p:cNvPr id="2" name="Slide Number" descr="Page Number">
            <a:extLst>
              <a:ext uri="{FF2B5EF4-FFF2-40B4-BE49-F238E27FC236}">
                <a16:creationId xmlns:a16="http://schemas.microsoft.com/office/drawing/2014/main" id="{0E6DADA7-D623-B7B4-1F8A-A0897704B7B2}"/>
              </a:ext>
            </a:extLst>
          </p:cNvPr>
          <p:cNvSpPr>
            <a:spLocks noGrp="1"/>
          </p:cNvSpPr>
          <p:nvPr>
            <p:ph type="sldNum" sz="quarter" idx="4"/>
          </p:nvPr>
        </p:nvSpPr>
        <p:spPr>
          <a:xfrm>
            <a:off x="11797250" y="6410903"/>
            <a:ext cx="357352" cy="365125"/>
          </a:xfrm>
          <a:prstGeom prst="rect">
            <a:avLst/>
          </a:prstGeom>
        </p:spPr>
        <p:txBody>
          <a:bodyPr tIns="46800" rIns="0" anchor="ctr" anchorCtr="0"/>
          <a:lstStyle>
            <a:lvl1pPr algn="l">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spTree>
    <p:extLst>
      <p:ext uri="{BB962C8B-B14F-4D97-AF65-F5344CB8AC3E}">
        <p14:creationId xmlns:p14="http://schemas.microsoft.com/office/powerpoint/2010/main" val="21847099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7_Blank">
    <p:spTree>
      <p:nvGrpSpPr>
        <p:cNvPr id="1" name=""/>
        <p:cNvGrpSpPr/>
        <p:nvPr/>
      </p:nvGrpSpPr>
      <p:grpSpPr>
        <a:xfrm>
          <a:off x="0" y="0"/>
          <a:ext cx="0" cy="0"/>
          <a:chOff x="0" y="0"/>
          <a:chExt cx="0" cy="0"/>
        </a:xfrm>
      </p:grpSpPr>
      <p:sp>
        <p:nvSpPr>
          <p:cNvPr id="2" name="Title Placeholder" descr="Master Title">
            <a:extLst>
              <a:ext uri="{FF2B5EF4-FFF2-40B4-BE49-F238E27FC236}">
                <a16:creationId xmlns:a16="http://schemas.microsoft.com/office/drawing/2014/main" id="{C5E610C9-83AD-6E08-ED5A-E9D43430BADB}"/>
              </a:ext>
            </a:extLst>
          </p:cNvPr>
          <p:cNvSpPr txBox="1">
            <a:spLocks/>
          </p:cNvSpPr>
          <p:nvPr userDrawn="1"/>
        </p:nvSpPr>
        <p:spPr>
          <a:xfrm>
            <a:off x="267857" y="248299"/>
            <a:ext cx="11473038" cy="720641"/>
          </a:xfrm>
          <a:prstGeom prst="rect">
            <a:avLst/>
          </a:prstGeom>
        </p:spPr>
        <p:txBody>
          <a:bodyPr vert="horz" lIns="91440" tIns="45720" rIns="91440" bIns="45720" rtlCol="0" anchor="ctr">
            <a:normAutofit/>
          </a:bodyPr>
          <a:lstStyle>
            <a:lvl1pPr marL="0" marR="0" indent="0" algn="l" defTabSz="457189" rtl="0" eaLnBrk="1" fontAlgn="auto" latinLnBrk="0" hangingPunct="1">
              <a:lnSpc>
                <a:spcPct val="100000"/>
              </a:lnSpc>
              <a:spcBef>
                <a:spcPct val="0"/>
              </a:spcBef>
              <a:spcAft>
                <a:spcPts val="0"/>
              </a:spcAft>
              <a:buClrTx/>
              <a:buSzTx/>
              <a:buFontTx/>
              <a:buNone/>
              <a:tabLst/>
              <a:defRPr sz="2400" b="0" i="0" kern="1200">
                <a:solidFill>
                  <a:schemeClr val="tx1"/>
                </a:solidFill>
                <a:latin typeface="Arial" charset="0"/>
                <a:ea typeface="+mj-ea"/>
                <a:cs typeface="+mj-cs"/>
              </a:defRPr>
            </a:lvl1pPr>
          </a:lstStyle>
          <a:p>
            <a:r>
              <a:rPr lang="en-US" dirty="0"/>
              <a:t>Click to edit Master title style</a:t>
            </a:r>
          </a:p>
        </p:txBody>
      </p:sp>
      <p:sp>
        <p:nvSpPr>
          <p:cNvPr id="3" name="Slide Number" descr="Page Number">
            <a:extLst>
              <a:ext uri="{FF2B5EF4-FFF2-40B4-BE49-F238E27FC236}">
                <a16:creationId xmlns:a16="http://schemas.microsoft.com/office/drawing/2014/main" id="{2EE494FE-42C1-E20D-32C6-30A77444BC16}"/>
              </a:ext>
            </a:extLst>
          </p:cNvPr>
          <p:cNvSpPr>
            <a:spLocks noGrp="1"/>
          </p:cNvSpPr>
          <p:nvPr>
            <p:ph type="sldNum" sz="quarter" idx="4"/>
          </p:nvPr>
        </p:nvSpPr>
        <p:spPr>
          <a:xfrm>
            <a:off x="11797250" y="6410903"/>
            <a:ext cx="357352" cy="365125"/>
          </a:xfrm>
          <a:prstGeom prst="rect">
            <a:avLst/>
          </a:prstGeom>
        </p:spPr>
        <p:txBody>
          <a:bodyPr tIns="46800" rIns="0" anchor="ctr" anchorCtr="0"/>
          <a:lstStyle>
            <a:lvl1pPr algn="l">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spTree>
    <p:extLst>
      <p:ext uri="{BB962C8B-B14F-4D97-AF65-F5344CB8AC3E}">
        <p14:creationId xmlns:p14="http://schemas.microsoft.com/office/powerpoint/2010/main" val="31120970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8_Appendix">
    <p:spTree>
      <p:nvGrpSpPr>
        <p:cNvPr id="1" name=""/>
        <p:cNvGrpSpPr/>
        <p:nvPr/>
      </p:nvGrpSpPr>
      <p:grpSpPr>
        <a:xfrm>
          <a:off x="0" y="0"/>
          <a:ext cx="0" cy="0"/>
          <a:chOff x="0" y="0"/>
          <a:chExt cx="0" cy="0"/>
        </a:xfrm>
      </p:grpSpPr>
      <p:pic>
        <p:nvPicPr>
          <p:cNvPr id="11" name="Picture 10" descr="A picture containing blur, blurry&#10;&#10;Description automatically generated">
            <a:extLst>
              <a:ext uri="{FF2B5EF4-FFF2-40B4-BE49-F238E27FC236}">
                <a16:creationId xmlns:a16="http://schemas.microsoft.com/office/drawing/2014/main" id="{83CD791E-98A1-0162-6CC0-D6583896CE29}"/>
              </a:ext>
            </a:extLst>
          </p:cNvPr>
          <p:cNvPicPr>
            <a:picLocks noChangeAspect="1"/>
          </p:cNvPicPr>
          <p:nvPr userDrawn="1"/>
        </p:nvPicPr>
        <p:blipFill rotWithShape="1">
          <a:blip r:embed="rId2" cstate="email">
            <a:alphaModFix amt="10000"/>
            <a:extLst>
              <a:ext uri="{28A0092B-C50C-407E-A947-70E740481C1C}">
                <a14:useLocalDpi xmlns:a14="http://schemas.microsoft.com/office/drawing/2010/main"/>
              </a:ext>
            </a:extLst>
          </a:blip>
          <a:srcRect/>
          <a:stretch/>
        </p:blipFill>
        <p:spPr>
          <a:xfrm>
            <a:off x="0" y="0"/>
            <a:ext cx="12192000" cy="6250905"/>
          </a:xfrm>
          <a:prstGeom prst="rect">
            <a:avLst/>
          </a:prstGeom>
        </p:spPr>
      </p:pic>
      <p:pic>
        <p:nvPicPr>
          <p:cNvPr id="6" name="Picture 5" descr="Background pattern&#10;&#10;Description automatically generated">
            <a:extLst>
              <a:ext uri="{FF2B5EF4-FFF2-40B4-BE49-F238E27FC236}">
                <a16:creationId xmlns:a16="http://schemas.microsoft.com/office/drawing/2014/main" id="{508AC5A7-CE1D-1B83-E287-3CF1EB9791E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0"/>
            <a:ext cx="12192000" cy="6223195"/>
          </a:xfrm>
          <a:prstGeom prst="rect">
            <a:avLst/>
          </a:prstGeom>
        </p:spPr>
      </p:pic>
      <p:pic>
        <p:nvPicPr>
          <p:cNvPr id="9" name="Picture 8" descr="A picture containing text, sign&#10;&#10;Description automatically generated">
            <a:extLst>
              <a:ext uri="{FF2B5EF4-FFF2-40B4-BE49-F238E27FC236}">
                <a16:creationId xmlns:a16="http://schemas.microsoft.com/office/drawing/2014/main" id="{88D0C2E2-5D81-CE5F-219E-22C224152F86}"/>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89645" y="6328045"/>
            <a:ext cx="1448179" cy="472799"/>
          </a:xfrm>
          <a:prstGeom prst="rect">
            <a:avLst/>
          </a:prstGeom>
        </p:spPr>
      </p:pic>
      <p:sp>
        <p:nvSpPr>
          <p:cNvPr id="2" name="URL">
            <a:extLst>
              <a:ext uri="{FF2B5EF4-FFF2-40B4-BE49-F238E27FC236}">
                <a16:creationId xmlns:a16="http://schemas.microsoft.com/office/drawing/2014/main" id="{6D6452D1-5264-126C-7D32-5D7065B529D1}"/>
              </a:ext>
            </a:extLst>
          </p:cNvPr>
          <p:cNvSpPr txBox="1"/>
          <p:nvPr userDrawn="1"/>
        </p:nvSpPr>
        <p:spPr>
          <a:xfrm>
            <a:off x="10064086" y="6363903"/>
            <a:ext cx="1911927" cy="276999"/>
          </a:xfrm>
          <a:prstGeom prst="rect">
            <a:avLst/>
          </a:prstGeom>
          <a:noFill/>
        </p:spPr>
        <p:txBody>
          <a:bodyPr wrap="square" rtlCol="0">
            <a:spAutoFit/>
          </a:bodyPr>
          <a:lstStyle/>
          <a:p>
            <a:pPr algn="r">
              <a:lnSpc>
                <a:spcPct val="100000"/>
              </a:lnSpc>
              <a:spcAft>
                <a:spcPts val="200"/>
              </a:spcAft>
            </a:pPr>
            <a:r>
              <a:rPr lang="en-CA" sz="1200" u="none" dirty="0" err="1">
                <a:solidFill>
                  <a:srgbClr val="464F55"/>
                </a:solidFill>
                <a:effectLst/>
                <a:latin typeface="Arial" panose="020B0604020202020204" pitchFamily="34" charset="0"/>
                <a:cs typeface="Arial" panose="020B0604020202020204" pitchFamily="34" charset="0"/>
              </a:rPr>
              <a:t>evidencecommission.org</a:t>
            </a:r>
            <a:endParaRPr lang="en-CA" sz="1200" u="none" dirty="0">
              <a:solidFill>
                <a:srgbClr val="464F55"/>
              </a:solidFill>
              <a:effectLst/>
              <a:latin typeface="Arial" panose="020B0604020202020204" pitchFamily="34" charset="0"/>
              <a:cs typeface="Arial" panose="020B0604020202020204" pitchFamily="34" charset="0"/>
            </a:endParaRPr>
          </a:p>
        </p:txBody>
      </p:sp>
      <p:sp>
        <p:nvSpPr>
          <p:cNvPr id="5" name="Title Placeholder" descr="Master title">
            <a:extLst>
              <a:ext uri="{FF2B5EF4-FFF2-40B4-BE49-F238E27FC236}">
                <a16:creationId xmlns:a16="http://schemas.microsoft.com/office/drawing/2014/main" id="{53DECEC4-C40D-AF30-11EB-C4EE57841C10}"/>
              </a:ext>
            </a:extLst>
          </p:cNvPr>
          <p:cNvSpPr>
            <a:spLocks noGrp="1"/>
          </p:cNvSpPr>
          <p:nvPr>
            <p:ph type="ctrTitle" hasCustomPrompt="1"/>
          </p:nvPr>
        </p:nvSpPr>
        <p:spPr>
          <a:xfrm>
            <a:off x="2715491" y="1238602"/>
            <a:ext cx="6862619" cy="2062374"/>
          </a:xfrm>
          <a:prstGeom prst="rect">
            <a:avLst/>
          </a:prstGeom>
        </p:spPr>
        <p:txBody>
          <a:bodyPr anchor="b" anchorCtr="0">
            <a:normAutofit/>
          </a:bodyPr>
          <a:lstStyle>
            <a:lvl1pPr algn="ctr">
              <a:lnSpc>
                <a:spcPct val="100000"/>
              </a:lnSpc>
              <a:defRPr sz="4000">
                <a:solidFill>
                  <a:schemeClr val="tx1"/>
                </a:solidFill>
              </a:defRPr>
            </a:lvl1pPr>
          </a:lstStyle>
          <a:p>
            <a:r>
              <a:rPr lang="en-US" dirty="0"/>
              <a:t>Appendix</a:t>
            </a:r>
          </a:p>
        </p:txBody>
      </p:sp>
      <p:pic>
        <p:nvPicPr>
          <p:cNvPr id="10" name="Picture 9" descr="gcesc-globe.png">
            <a:extLst>
              <a:ext uri="{FF2B5EF4-FFF2-40B4-BE49-F238E27FC236}">
                <a16:creationId xmlns:a16="http://schemas.microsoft.com/office/drawing/2014/main" id="{B5B12BED-5F02-69EF-0B8B-33B751148AED}"/>
              </a:ext>
            </a:extLst>
          </p:cNvPr>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1" y="0"/>
            <a:ext cx="4611702" cy="4905157"/>
          </a:xfrm>
          <a:prstGeom prst="rect">
            <a:avLst/>
          </a:prstGeom>
        </p:spPr>
      </p:pic>
      <p:sp>
        <p:nvSpPr>
          <p:cNvPr id="3" name="Slide Number" descr="Page Number">
            <a:extLst>
              <a:ext uri="{FF2B5EF4-FFF2-40B4-BE49-F238E27FC236}">
                <a16:creationId xmlns:a16="http://schemas.microsoft.com/office/drawing/2014/main" id="{386C9255-63F2-F060-0BF1-193836D4823E}"/>
              </a:ext>
            </a:extLst>
          </p:cNvPr>
          <p:cNvSpPr>
            <a:spLocks noGrp="1"/>
          </p:cNvSpPr>
          <p:nvPr>
            <p:ph type="sldNum" sz="quarter" idx="4"/>
          </p:nvPr>
        </p:nvSpPr>
        <p:spPr>
          <a:xfrm>
            <a:off x="5917324" y="6400460"/>
            <a:ext cx="357352" cy="365125"/>
          </a:xfrm>
          <a:prstGeom prst="rect">
            <a:avLst/>
          </a:prstGeom>
        </p:spPr>
        <p:txBody>
          <a:bodyPr tIns="46800" rIns="0" anchor="ctr" anchorCtr="0"/>
          <a:lstStyle>
            <a:lvl1pPr algn="ctr">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spTree>
    <p:extLst>
      <p:ext uri="{BB962C8B-B14F-4D97-AF65-F5344CB8AC3E}">
        <p14:creationId xmlns:p14="http://schemas.microsoft.com/office/powerpoint/2010/main" val="209220753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12" name="Subtitle Placeholder" descr="Slide sub title">
            <a:extLst>
              <a:ext uri="{FF2B5EF4-FFF2-40B4-BE49-F238E27FC236}">
                <a16:creationId xmlns:a16="http://schemas.microsoft.com/office/drawing/2014/main" id="{E4697456-D8E5-5447-AB08-1193E92AD317}"/>
              </a:ext>
            </a:extLst>
          </p:cNvPr>
          <p:cNvSpPr>
            <a:spLocks noGrp="1"/>
          </p:cNvSpPr>
          <p:nvPr>
            <p:ph type="body" sz="quarter" idx="12" hasCustomPrompt="1"/>
          </p:nvPr>
        </p:nvSpPr>
        <p:spPr>
          <a:xfrm>
            <a:off x="268643" y="1227015"/>
            <a:ext cx="11707283" cy="387526"/>
          </a:xfrm>
        </p:spPr>
        <p:txBody>
          <a:bodyPr>
            <a:noAutofit/>
          </a:bodyPr>
          <a:lstStyle>
            <a:lvl1pPr marL="0" indent="0">
              <a:buNone/>
              <a:defRPr sz="2000">
                <a:solidFill>
                  <a:schemeClr val="tx2"/>
                </a:solidFill>
              </a:defRPr>
            </a:lvl1pPr>
            <a:lvl2pPr marL="457189" indent="0">
              <a:buNone/>
              <a:defRPr sz="2000"/>
            </a:lvl2pPr>
            <a:lvl3pPr marL="914377" indent="0">
              <a:buNone/>
              <a:defRPr sz="2000"/>
            </a:lvl3pPr>
            <a:lvl4pPr marL="1371566" indent="0">
              <a:buNone/>
              <a:defRPr sz="2000"/>
            </a:lvl4pPr>
            <a:lvl5pPr marL="1828754" indent="0">
              <a:buNone/>
              <a:defRPr sz="2000"/>
            </a:lvl5pPr>
          </a:lstStyle>
          <a:p>
            <a:pPr lvl="0"/>
            <a:r>
              <a:rPr lang="en-US" dirty="0"/>
              <a:t>Click to add subtitle</a:t>
            </a:r>
          </a:p>
        </p:txBody>
      </p:sp>
      <p:sp>
        <p:nvSpPr>
          <p:cNvPr id="3" name="Content Placeholder" descr="Slide content"/>
          <p:cNvSpPr>
            <a:spLocks noGrp="1"/>
          </p:cNvSpPr>
          <p:nvPr>
            <p:ph idx="1" hasCustomPrompt="1"/>
          </p:nvPr>
        </p:nvSpPr>
        <p:spPr>
          <a:xfrm>
            <a:off x="267858" y="1755185"/>
            <a:ext cx="11708068" cy="4251831"/>
          </a:xfrm>
        </p:spPr>
        <p:txBody>
          <a:bodyPr lIns="108000"/>
          <a:lstStyle>
            <a:lvl1pPr>
              <a:lnSpc>
                <a:spcPct val="100000"/>
              </a:lnSpc>
              <a:spcBef>
                <a:spcPts val="0"/>
              </a:spcBef>
              <a:spcAft>
                <a:spcPts val="800"/>
              </a:spcAft>
              <a:defRPr>
                <a:solidFill>
                  <a:schemeClr val="tx2"/>
                </a:solidFill>
              </a:defRPr>
            </a:lvl1pPr>
            <a:lvl2pPr>
              <a:lnSpc>
                <a:spcPct val="100000"/>
              </a:lnSpc>
              <a:spcBef>
                <a:spcPts val="0"/>
              </a:spcBef>
              <a:spcAft>
                <a:spcPts val="800"/>
              </a:spcAft>
              <a:defRPr/>
            </a:lvl2pPr>
            <a:lvl3pPr>
              <a:lnSpc>
                <a:spcPct val="100000"/>
              </a:lnSpc>
              <a:spcBef>
                <a:spcPts val="0"/>
              </a:spcBef>
              <a:spcAft>
                <a:spcPts val="800"/>
              </a:spcAft>
              <a:defRPr/>
            </a:lvl3pPr>
            <a:lvl4pPr>
              <a:lnSpc>
                <a:spcPct val="100000"/>
              </a:lnSpc>
              <a:spcBef>
                <a:spcPts val="0"/>
              </a:spcBef>
              <a:spcAft>
                <a:spcPts val="800"/>
              </a:spcAft>
              <a:defRPr/>
            </a:lvl4pPr>
            <a:lvl5pPr>
              <a:lnSpc>
                <a:spcPct val="100000"/>
              </a:lnSpc>
              <a:spcBef>
                <a:spcPts val="0"/>
              </a:spcBef>
              <a:spcAft>
                <a:spcPts val="800"/>
              </a:spcAft>
              <a:defRPr/>
            </a:lvl5pPr>
          </a:lstStyle>
          <a:p>
            <a:pPr lvl="0"/>
            <a:r>
              <a:rPr lang="en-US" dirty="0"/>
              <a:t>Click to add text or select an icon below for picture, table, graph and more content options.</a:t>
            </a:r>
          </a:p>
          <a:p>
            <a:pPr lvl="0"/>
            <a:endParaRPr lang="en-US" dirty="0"/>
          </a:p>
        </p:txBody>
      </p:sp>
      <p:sp>
        <p:nvSpPr>
          <p:cNvPr id="25" name="Slide Number" descr="Page Number">
            <a:extLst>
              <a:ext uri="{FF2B5EF4-FFF2-40B4-BE49-F238E27FC236}">
                <a16:creationId xmlns:a16="http://schemas.microsoft.com/office/drawing/2014/main" id="{32CDFFE4-B421-DE6A-10D1-3800C8ADE0C5}"/>
              </a:ext>
            </a:extLst>
          </p:cNvPr>
          <p:cNvSpPr>
            <a:spLocks noGrp="1"/>
          </p:cNvSpPr>
          <p:nvPr>
            <p:ph type="sldNum" sz="quarter" idx="4"/>
          </p:nvPr>
        </p:nvSpPr>
        <p:spPr>
          <a:xfrm>
            <a:off x="5917324" y="6400460"/>
            <a:ext cx="357352" cy="365125"/>
          </a:xfrm>
          <a:prstGeom prst="rect">
            <a:avLst/>
          </a:prstGeom>
        </p:spPr>
        <p:txBody>
          <a:bodyPr tIns="46800" rIns="0" anchor="ctr" anchorCtr="0"/>
          <a:lstStyle>
            <a:lvl1pPr algn="l">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pic>
        <p:nvPicPr>
          <p:cNvPr id="4" name="Picture 3">
            <a:extLst>
              <a:ext uri="{FF2B5EF4-FFF2-40B4-BE49-F238E27FC236}">
                <a16:creationId xmlns:a16="http://schemas.microsoft.com/office/drawing/2014/main" id="{D2BA99E1-5321-BEF2-CBBE-7F622E86674B}"/>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0800000" flipH="1">
            <a:off x="-7495" y="0"/>
            <a:ext cx="12206990" cy="1227014"/>
          </a:xfrm>
          <a:prstGeom prst="rect">
            <a:avLst/>
          </a:prstGeom>
          <a:effectLst>
            <a:outerShdw blurRad="293794" dist="50800" dir="5400000" sx="97000" sy="97000" algn="ctr" rotWithShape="0">
              <a:srgbClr val="000000">
                <a:alpha val="9000"/>
              </a:srgbClr>
            </a:outerShdw>
          </a:effectLst>
        </p:spPr>
      </p:pic>
      <p:sp>
        <p:nvSpPr>
          <p:cNvPr id="7" name="Title Placeholder" descr="Master Title">
            <a:extLst>
              <a:ext uri="{FF2B5EF4-FFF2-40B4-BE49-F238E27FC236}">
                <a16:creationId xmlns:a16="http://schemas.microsoft.com/office/drawing/2014/main" id="{2783A4F7-F459-E4B5-6A3C-3ABC5E9C03C0}"/>
              </a:ext>
            </a:extLst>
          </p:cNvPr>
          <p:cNvSpPr>
            <a:spLocks noGrp="1"/>
          </p:cNvSpPr>
          <p:nvPr>
            <p:ph type="title"/>
          </p:nvPr>
        </p:nvSpPr>
        <p:spPr>
          <a:xfrm>
            <a:off x="267857" y="248299"/>
            <a:ext cx="11473038" cy="720641"/>
          </a:xfrm>
          <a:prstGeom prst="rect">
            <a:avLst/>
          </a:prstGeom>
        </p:spPr>
        <p:txBody>
          <a:bodyPr vert="horz" lIns="91440" tIns="45720" rIns="91440" bIns="45720" rtlCol="0" anchor="ctr">
            <a:normAutofit/>
          </a:bodyPr>
          <a:lstStyle>
            <a:lvl1pPr>
              <a:defRPr>
                <a:solidFill>
                  <a:schemeClr val="accent1"/>
                </a:solidFill>
              </a:defRPr>
            </a:lvl1pPr>
          </a:lstStyle>
          <a:p>
            <a:r>
              <a:rPr lang="en-US" dirty="0"/>
              <a:t>Click to edit Master title style</a:t>
            </a:r>
          </a:p>
        </p:txBody>
      </p:sp>
      <p:sp>
        <p:nvSpPr>
          <p:cNvPr id="8" name="URL">
            <a:extLst>
              <a:ext uri="{FF2B5EF4-FFF2-40B4-BE49-F238E27FC236}">
                <a16:creationId xmlns:a16="http://schemas.microsoft.com/office/drawing/2014/main" id="{7BC9814F-2B2B-56AC-B008-E2947FFCE469}"/>
              </a:ext>
            </a:extLst>
          </p:cNvPr>
          <p:cNvSpPr txBox="1"/>
          <p:nvPr userDrawn="1"/>
        </p:nvSpPr>
        <p:spPr>
          <a:xfrm>
            <a:off x="10582656" y="6400461"/>
            <a:ext cx="1513550" cy="287042"/>
          </a:xfrm>
          <a:prstGeom prst="rect">
            <a:avLst/>
          </a:prstGeom>
          <a:noFill/>
        </p:spPr>
        <p:txBody>
          <a:bodyPr wrap="square" rtlCol="0">
            <a:spAutoFit/>
          </a:bodyPr>
          <a:lstStyle/>
          <a:p>
            <a:pPr>
              <a:lnSpc>
                <a:spcPct val="100000"/>
              </a:lnSpc>
              <a:spcAft>
                <a:spcPts val="200"/>
              </a:spcAft>
            </a:pPr>
            <a:r>
              <a:rPr lang="en-CA" sz="1200" u="none" dirty="0" err="1">
                <a:solidFill>
                  <a:srgbClr val="464F55"/>
                </a:solidFill>
                <a:effectLst/>
                <a:latin typeface="Arial" panose="020B0604020202020204" pitchFamily="34" charset="0"/>
                <a:cs typeface="Arial" panose="020B0604020202020204" pitchFamily="34" charset="0"/>
              </a:rPr>
              <a:t>mcmasterforum.org</a:t>
            </a:r>
            <a:endParaRPr lang="en-CA" sz="1200" u="none" dirty="0">
              <a:solidFill>
                <a:srgbClr val="464F55"/>
              </a:solidFill>
              <a:effectLst/>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E9BA23B9-6BA8-BC9B-504F-A64110B5FD10}"/>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272594" y="6363807"/>
            <a:ext cx="1871414" cy="412185"/>
          </a:xfrm>
          <a:prstGeom prst="rect">
            <a:avLst/>
          </a:prstGeom>
        </p:spPr>
      </p:pic>
    </p:spTree>
    <p:extLst>
      <p:ext uri="{BB962C8B-B14F-4D97-AF65-F5344CB8AC3E}">
        <p14:creationId xmlns:p14="http://schemas.microsoft.com/office/powerpoint/2010/main" val="141083758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E5F536A-097D-F9C2-3926-5439D376C093}"/>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0800000" flipH="1">
            <a:off x="-7495" y="0"/>
            <a:ext cx="12206990" cy="1227014"/>
          </a:xfrm>
          <a:prstGeom prst="rect">
            <a:avLst/>
          </a:prstGeom>
          <a:effectLst>
            <a:outerShdw blurRad="293794" dist="50800" dir="5400000" sx="97000" sy="97000" algn="ctr" rotWithShape="0">
              <a:srgbClr val="000000">
                <a:alpha val="9000"/>
              </a:srgbClr>
            </a:outerShdw>
          </a:effectLst>
        </p:spPr>
      </p:pic>
      <p:sp>
        <p:nvSpPr>
          <p:cNvPr id="7" name="Title Placeholder" descr="Master Title">
            <a:extLst>
              <a:ext uri="{FF2B5EF4-FFF2-40B4-BE49-F238E27FC236}">
                <a16:creationId xmlns:a16="http://schemas.microsoft.com/office/drawing/2014/main" id="{D769DDCC-F1E0-C10D-BC2A-BCACFC731371}"/>
              </a:ext>
            </a:extLst>
          </p:cNvPr>
          <p:cNvSpPr>
            <a:spLocks noGrp="1"/>
          </p:cNvSpPr>
          <p:nvPr>
            <p:ph type="title"/>
          </p:nvPr>
        </p:nvSpPr>
        <p:spPr>
          <a:xfrm>
            <a:off x="267858" y="113435"/>
            <a:ext cx="11708068" cy="1006368"/>
          </a:xfrm>
          <a:prstGeom prst="rect">
            <a:avLst/>
          </a:prstGeom>
        </p:spPr>
        <p:txBody>
          <a:bodyPr vert="horz" lIns="91440" tIns="45720" rIns="91440" bIns="45720" rtlCol="0" anchor="ctr">
            <a:normAutofit/>
          </a:bodyPr>
          <a:lstStyle>
            <a:lvl1pPr>
              <a:lnSpc>
                <a:spcPct val="100000"/>
              </a:lnSpc>
              <a:defRPr/>
            </a:lvl1pPr>
          </a:lstStyle>
          <a:p>
            <a:r>
              <a:rPr lang="en-US" dirty="0"/>
              <a:t>Click to edit Master title style</a:t>
            </a:r>
          </a:p>
        </p:txBody>
      </p:sp>
      <p:sp>
        <p:nvSpPr>
          <p:cNvPr id="6" name="Slide Number" descr="Page Number">
            <a:extLst>
              <a:ext uri="{FF2B5EF4-FFF2-40B4-BE49-F238E27FC236}">
                <a16:creationId xmlns:a16="http://schemas.microsoft.com/office/drawing/2014/main" id="{562B326D-4420-96CE-9477-EAFA66BBA81E}"/>
              </a:ext>
            </a:extLst>
          </p:cNvPr>
          <p:cNvSpPr>
            <a:spLocks noGrp="1"/>
          </p:cNvSpPr>
          <p:nvPr>
            <p:ph type="sldNum" sz="quarter" idx="4"/>
          </p:nvPr>
        </p:nvSpPr>
        <p:spPr>
          <a:xfrm>
            <a:off x="5917324" y="6400460"/>
            <a:ext cx="357352" cy="365125"/>
          </a:xfrm>
          <a:prstGeom prst="rect">
            <a:avLst/>
          </a:prstGeom>
        </p:spPr>
        <p:txBody>
          <a:bodyPr tIns="46800" rIns="0" anchor="ctr" anchorCtr="0"/>
          <a:lstStyle>
            <a:lvl1pPr algn="ctr">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sp>
        <p:nvSpPr>
          <p:cNvPr id="4" name="Subtitle Placeholder" descr="Slide sub title">
            <a:extLst>
              <a:ext uri="{FF2B5EF4-FFF2-40B4-BE49-F238E27FC236}">
                <a16:creationId xmlns:a16="http://schemas.microsoft.com/office/drawing/2014/main" id="{89E75F5F-1E99-A891-7F53-4186BF26D251}"/>
              </a:ext>
            </a:extLst>
          </p:cNvPr>
          <p:cNvSpPr>
            <a:spLocks noGrp="1"/>
          </p:cNvSpPr>
          <p:nvPr>
            <p:ph type="body" sz="quarter" idx="12" hasCustomPrompt="1"/>
          </p:nvPr>
        </p:nvSpPr>
        <p:spPr>
          <a:xfrm>
            <a:off x="268643" y="1227015"/>
            <a:ext cx="11707283" cy="387526"/>
          </a:xfrm>
        </p:spPr>
        <p:txBody>
          <a:bodyPr>
            <a:noAutofit/>
          </a:bodyPr>
          <a:lstStyle>
            <a:lvl1pPr marL="0" indent="0">
              <a:buNone/>
              <a:defRPr sz="2000"/>
            </a:lvl1pPr>
            <a:lvl2pPr marL="457189" indent="0">
              <a:buNone/>
              <a:defRPr sz="2000"/>
            </a:lvl2pPr>
            <a:lvl3pPr marL="914377" indent="0">
              <a:buNone/>
              <a:defRPr sz="2000"/>
            </a:lvl3pPr>
            <a:lvl4pPr marL="1371566" indent="0">
              <a:buNone/>
              <a:defRPr sz="2000"/>
            </a:lvl4pPr>
            <a:lvl5pPr marL="1828754" indent="0">
              <a:buNone/>
              <a:defRPr sz="2000"/>
            </a:lvl5pPr>
          </a:lstStyle>
          <a:p>
            <a:pPr lvl="0"/>
            <a:r>
              <a:rPr lang="en-US" dirty="0"/>
              <a:t>Click to add subtitle</a:t>
            </a:r>
          </a:p>
        </p:txBody>
      </p:sp>
      <p:sp>
        <p:nvSpPr>
          <p:cNvPr id="5" name="Content Placeholder" descr="Slide content">
            <a:extLst>
              <a:ext uri="{FF2B5EF4-FFF2-40B4-BE49-F238E27FC236}">
                <a16:creationId xmlns:a16="http://schemas.microsoft.com/office/drawing/2014/main" id="{087FE1EE-64BB-F4FA-27BD-CCFC3312C748}"/>
              </a:ext>
            </a:extLst>
          </p:cNvPr>
          <p:cNvSpPr>
            <a:spLocks noGrp="1"/>
          </p:cNvSpPr>
          <p:nvPr>
            <p:ph idx="1" hasCustomPrompt="1"/>
          </p:nvPr>
        </p:nvSpPr>
        <p:spPr>
          <a:xfrm>
            <a:off x="267858" y="1755185"/>
            <a:ext cx="11708068" cy="4251831"/>
          </a:xfrm>
        </p:spPr>
        <p:txBody>
          <a:bodyPr lIns="108000">
            <a:normAutofit/>
          </a:bodyPr>
          <a:lstStyle>
            <a:lvl1pPr>
              <a:lnSpc>
                <a:spcPct val="100000"/>
              </a:lnSpc>
              <a:spcBef>
                <a:spcPts val="0"/>
              </a:spcBef>
              <a:spcAft>
                <a:spcPts val="800"/>
              </a:spcAft>
              <a:defRPr sz="1800"/>
            </a:lvl1pPr>
            <a:lvl2pPr>
              <a:lnSpc>
                <a:spcPct val="100000"/>
              </a:lnSpc>
              <a:spcBef>
                <a:spcPts val="0"/>
              </a:spcBef>
              <a:spcAft>
                <a:spcPts val="800"/>
              </a:spcAft>
              <a:defRPr/>
            </a:lvl2pPr>
            <a:lvl3pPr>
              <a:lnSpc>
                <a:spcPct val="100000"/>
              </a:lnSpc>
              <a:spcBef>
                <a:spcPts val="0"/>
              </a:spcBef>
              <a:spcAft>
                <a:spcPts val="800"/>
              </a:spcAft>
              <a:defRPr/>
            </a:lvl3pPr>
            <a:lvl4pPr>
              <a:lnSpc>
                <a:spcPct val="100000"/>
              </a:lnSpc>
              <a:spcBef>
                <a:spcPts val="0"/>
              </a:spcBef>
              <a:spcAft>
                <a:spcPts val="800"/>
              </a:spcAft>
              <a:defRPr/>
            </a:lvl4pPr>
            <a:lvl5pPr>
              <a:lnSpc>
                <a:spcPct val="100000"/>
              </a:lnSpc>
              <a:spcBef>
                <a:spcPts val="0"/>
              </a:spcBef>
              <a:spcAft>
                <a:spcPts val="800"/>
              </a:spcAft>
              <a:defRPr/>
            </a:lvl5pPr>
          </a:lstStyle>
          <a:p>
            <a:pPr lvl="0"/>
            <a:r>
              <a:rPr lang="en-US" dirty="0"/>
              <a:t>Click to add text or select an icon below for picture, table, graph and more content options.</a:t>
            </a:r>
          </a:p>
          <a:p>
            <a:pPr lvl="0"/>
            <a:endParaRPr lang="en-US" dirty="0"/>
          </a:p>
        </p:txBody>
      </p:sp>
      <p:pic>
        <p:nvPicPr>
          <p:cNvPr id="2" name="Picture 1" descr="A picture containing text, sign&#10;&#10;Description automatically generated">
            <a:extLst>
              <a:ext uri="{FF2B5EF4-FFF2-40B4-BE49-F238E27FC236}">
                <a16:creationId xmlns:a16="http://schemas.microsoft.com/office/drawing/2014/main" id="{09DDFA9E-C9A3-A775-13C8-14872D9AB773}"/>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67859" y="6325931"/>
            <a:ext cx="1282268" cy="418633"/>
          </a:xfrm>
          <a:prstGeom prst="rect">
            <a:avLst/>
          </a:prstGeom>
        </p:spPr>
      </p:pic>
      <p:sp>
        <p:nvSpPr>
          <p:cNvPr id="8" name="URL">
            <a:extLst>
              <a:ext uri="{FF2B5EF4-FFF2-40B4-BE49-F238E27FC236}">
                <a16:creationId xmlns:a16="http://schemas.microsoft.com/office/drawing/2014/main" id="{18D13540-C40C-65CA-8E48-EC1104D2E860}"/>
              </a:ext>
            </a:extLst>
          </p:cNvPr>
          <p:cNvSpPr txBox="1"/>
          <p:nvPr userDrawn="1"/>
        </p:nvSpPr>
        <p:spPr>
          <a:xfrm>
            <a:off x="10215154" y="6467565"/>
            <a:ext cx="1881052" cy="276999"/>
          </a:xfrm>
          <a:prstGeom prst="rect">
            <a:avLst/>
          </a:prstGeom>
          <a:noFill/>
        </p:spPr>
        <p:txBody>
          <a:bodyPr wrap="square" rtlCol="0">
            <a:spAutoFit/>
          </a:bodyPr>
          <a:lstStyle/>
          <a:p>
            <a:pPr algn="r">
              <a:lnSpc>
                <a:spcPct val="100000"/>
              </a:lnSpc>
              <a:spcAft>
                <a:spcPts val="200"/>
              </a:spcAft>
            </a:pPr>
            <a:r>
              <a:rPr lang="en-CA" sz="1200" u="none" dirty="0" err="1">
                <a:solidFill>
                  <a:srgbClr val="464F55"/>
                </a:solidFill>
                <a:effectLst/>
                <a:latin typeface="Arial" panose="020B0604020202020204" pitchFamily="34" charset="0"/>
                <a:cs typeface="Arial" panose="020B0604020202020204" pitchFamily="34" charset="0"/>
              </a:rPr>
              <a:t>evidencecommission.org</a:t>
            </a:r>
            <a:endParaRPr lang="en-CA" sz="1200" u="none" dirty="0">
              <a:solidFill>
                <a:srgbClr val="464F55"/>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5322054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E5F536A-097D-F9C2-3926-5439D376C093}"/>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0800000" flipH="1">
            <a:off x="-7495" y="0"/>
            <a:ext cx="12206990" cy="1227014"/>
          </a:xfrm>
          <a:prstGeom prst="rect">
            <a:avLst/>
          </a:prstGeom>
          <a:effectLst>
            <a:outerShdw blurRad="293794" dist="50800" dir="5400000" sx="97000" sy="97000" algn="ctr" rotWithShape="0">
              <a:srgbClr val="000000">
                <a:alpha val="9000"/>
              </a:srgbClr>
            </a:outerShdw>
          </a:effectLst>
        </p:spPr>
      </p:pic>
      <p:sp>
        <p:nvSpPr>
          <p:cNvPr id="7" name="Title Placeholder" descr="Master Title">
            <a:extLst>
              <a:ext uri="{FF2B5EF4-FFF2-40B4-BE49-F238E27FC236}">
                <a16:creationId xmlns:a16="http://schemas.microsoft.com/office/drawing/2014/main" id="{D769DDCC-F1E0-C10D-BC2A-BCACFC731371}"/>
              </a:ext>
            </a:extLst>
          </p:cNvPr>
          <p:cNvSpPr>
            <a:spLocks noGrp="1"/>
          </p:cNvSpPr>
          <p:nvPr>
            <p:ph type="title"/>
          </p:nvPr>
        </p:nvSpPr>
        <p:spPr>
          <a:xfrm>
            <a:off x="267858" y="113435"/>
            <a:ext cx="11708068" cy="1006368"/>
          </a:xfrm>
          <a:prstGeom prst="rect">
            <a:avLst/>
          </a:prstGeom>
        </p:spPr>
        <p:txBody>
          <a:bodyPr vert="horz" lIns="91440" tIns="45720" rIns="91440" bIns="45720" rtlCol="0" anchor="ctr">
            <a:normAutofit/>
          </a:bodyPr>
          <a:lstStyle>
            <a:lvl1pPr>
              <a:lnSpc>
                <a:spcPct val="100000"/>
              </a:lnSpc>
              <a:defRPr/>
            </a:lvl1pPr>
          </a:lstStyle>
          <a:p>
            <a:r>
              <a:rPr lang="en-US" dirty="0"/>
              <a:t>Click to edit Master title style</a:t>
            </a:r>
          </a:p>
        </p:txBody>
      </p:sp>
      <p:sp>
        <p:nvSpPr>
          <p:cNvPr id="6" name="Slide Number" descr="Page Number">
            <a:extLst>
              <a:ext uri="{FF2B5EF4-FFF2-40B4-BE49-F238E27FC236}">
                <a16:creationId xmlns:a16="http://schemas.microsoft.com/office/drawing/2014/main" id="{562B326D-4420-96CE-9477-EAFA66BBA81E}"/>
              </a:ext>
            </a:extLst>
          </p:cNvPr>
          <p:cNvSpPr>
            <a:spLocks noGrp="1"/>
          </p:cNvSpPr>
          <p:nvPr>
            <p:ph type="sldNum" sz="quarter" idx="4"/>
          </p:nvPr>
        </p:nvSpPr>
        <p:spPr>
          <a:xfrm>
            <a:off x="5917324" y="6400460"/>
            <a:ext cx="357352" cy="365125"/>
          </a:xfrm>
          <a:prstGeom prst="rect">
            <a:avLst/>
          </a:prstGeom>
        </p:spPr>
        <p:txBody>
          <a:bodyPr tIns="46800" rIns="0" anchor="ctr" anchorCtr="0"/>
          <a:lstStyle>
            <a:lvl1pPr algn="ctr">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pic>
        <p:nvPicPr>
          <p:cNvPr id="11" name="Picture 10" descr="A picture containing text, sign&#10;&#10;Description automatically generated">
            <a:extLst>
              <a:ext uri="{FF2B5EF4-FFF2-40B4-BE49-F238E27FC236}">
                <a16:creationId xmlns:a16="http://schemas.microsoft.com/office/drawing/2014/main" id="{E9353E2E-99A4-592F-60C3-5088FF465CD8}"/>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079658" y="140708"/>
            <a:ext cx="2896355" cy="945597"/>
          </a:xfrm>
          <a:prstGeom prst="rect">
            <a:avLst/>
          </a:prstGeom>
        </p:spPr>
      </p:pic>
    </p:spTree>
    <p:extLst>
      <p:ext uri="{BB962C8B-B14F-4D97-AF65-F5344CB8AC3E}">
        <p14:creationId xmlns:p14="http://schemas.microsoft.com/office/powerpoint/2010/main" val="90061627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263E6EE-4BB6-8A1C-E311-0E74B18F451C}"/>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0800000" flipH="1">
            <a:off x="-7495" y="0"/>
            <a:ext cx="12206990" cy="1227014"/>
          </a:xfrm>
          <a:prstGeom prst="rect">
            <a:avLst/>
          </a:prstGeom>
          <a:effectLst>
            <a:outerShdw blurRad="293794" dist="50800" dir="5400000" sx="97000" sy="97000" algn="ctr" rotWithShape="0">
              <a:srgbClr val="000000">
                <a:alpha val="9000"/>
              </a:srgbClr>
            </a:outerShdw>
          </a:effectLst>
        </p:spPr>
      </p:pic>
      <p:sp>
        <p:nvSpPr>
          <p:cNvPr id="12" name="Subtitle Placeholder" descr="Slide sub title">
            <a:extLst>
              <a:ext uri="{FF2B5EF4-FFF2-40B4-BE49-F238E27FC236}">
                <a16:creationId xmlns:a16="http://schemas.microsoft.com/office/drawing/2014/main" id="{E4697456-D8E5-5447-AB08-1193E92AD317}"/>
              </a:ext>
            </a:extLst>
          </p:cNvPr>
          <p:cNvSpPr>
            <a:spLocks noGrp="1"/>
          </p:cNvSpPr>
          <p:nvPr>
            <p:ph type="body" sz="quarter" idx="12" hasCustomPrompt="1"/>
          </p:nvPr>
        </p:nvSpPr>
        <p:spPr>
          <a:xfrm>
            <a:off x="268817" y="636516"/>
            <a:ext cx="11707283" cy="753256"/>
          </a:xfrm>
        </p:spPr>
        <p:txBody>
          <a:bodyPr>
            <a:noAutofit/>
          </a:bodyPr>
          <a:lstStyle>
            <a:lvl1pPr marL="0" indent="0">
              <a:buNone/>
              <a:defRPr sz="2000"/>
            </a:lvl1pPr>
            <a:lvl2pPr marL="457189" indent="0">
              <a:buNone/>
              <a:defRPr sz="2000"/>
            </a:lvl2pPr>
            <a:lvl3pPr marL="914377" indent="0">
              <a:buNone/>
              <a:defRPr sz="2000"/>
            </a:lvl3pPr>
            <a:lvl4pPr marL="1371566" indent="0">
              <a:buNone/>
              <a:defRPr sz="2000"/>
            </a:lvl4pPr>
            <a:lvl5pPr marL="1828754" indent="0">
              <a:buNone/>
              <a:defRPr sz="2000"/>
            </a:lvl5pPr>
          </a:lstStyle>
          <a:p>
            <a:pPr lvl="0"/>
            <a:r>
              <a:rPr lang="en-US" dirty="0"/>
              <a:t>Click to add subtitle</a:t>
            </a:r>
          </a:p>
        </p:txBody>
      </p:sp>
      <p:sp>
        <p:nvSpPr>
          <p:cNvPr id="3" name="Content Placeholder" descr="Slide content"/>
          <p:cNvSpPr>
            <a:spLocks noGrp="1"/>
          </p:cNvSpPr>
          <p:nvPr>
            <p:ph idx="1" hasCustomPrompt="1"/>
          </p:nvPr>
        </p:nvSpPr>
        <p:spPr>
          <a:xfrm>
            <a:off x="267858" y="1471001"/>
            <a:ext cx="11708068" cy="4536015"/>
          </a:xfrm>
        </p:spPr>
        <p:txBody>
          <a:bodyPr lIns="108000"/>
          <a:lstStyle>
            <a:lvl1pPr>
              <a:lnSpc>
                <a:spcPct val="100000"/>
              </a:lnSpc>
              <a:spcBef>
                <a:spcPts val="0"/>
              </a:spcBef>
              <a:spcAft>
                <a:spcPts val="800"/>
              </a:spcAft>
              <a:defRPr/>
            </a:lvl1pPr>
            <a:lvl2pPr>
              <a:lnSpc>
                <a:spcPct val="100000"/>
              </a:lnSpc>
              <a:spcBef>
                <a:spcPts val="0"/>
              </a:spcBef>
              <a:spcAft>
                <a:spcPts val="800"/>
              </a:spcAft>
              <a:defRPr/>
            </a:lvl2pPr>
            <a:lvl3pPr>
              <a:lnSpc>
                <a:spcPct val="100000"/>
              </a:lnSpc>
              <a:spcBef>
                <a:spcPts val="0"/>
              </a:spcBef>
              <a:spcAft>
                <a:spcPts val="800"/>
              </a:spcAft>
              <a:defRPr/>
            </a:lvl3pPr>
            <a:lvl4pPr>
              <a:lnSpc>
                <a:spcPct val="100000"/>
              </a:lnSpc>
              <a:spcBef>
                <a:spcPts val="0"/>
              </a:spcBef>
              <a:spcAft>
                <a:spcPts val="800"/>
              </a:spcAft>
              <a:defRPr/>
            </a:lvl4pPr>
            <a:lvl5pPr>
              <a:lnSpc>
                <a:spcPct val="100000"/>
              </a:lnSpc>
              <a:spcBef>
                <a:spcPts val="0"/>
              </a:spcBef>
              <a:spcAft>
                <a:spcPts val="800"/>
              </a:spcAft>
              <a:defRPr/>
            </a:lvl5pPr>
          </a:lstStyle>
          <a:p>
            <a:pPr lvl="0"/>
            <a:r>
              <a:rPr lang="en-US" dirty="0"/>
              <a:t>Click to add text or select an icon below for picture, table, graph and more content options.</a:t>
            </a:r>
          </a:p>
        </p:txBody>
      </p:sp>
      <p:sp>
        <p:nvSpPr>
          <p:cNvPr id="7" name="Title Placeholder" descr="Master Title">
            <a:extLst>
              <a:ext uri="{FF2B5EF4-FFF2-40B4-BE49-F238E27FC236}">
                <a16:creationId xmlns:a16="http://schemas.microsoft.com/office/drawing/2014/main" id="{2783A4F7-F459-E4B5-6A3C-3ABC5E9C03C0}"/>
              </a:ext>
            </a:extLst>
          </p:cNvPr>
          <p:cNvSpPr>
            <a:spLocks noGrp="1"/>
          </p:cNvSpPr>
          <p:nvPr>
            <p:ph type="title"/>
          </p:nvPr>
        </p:nvSpPr>
        <p:spPr>
          <a:xfrm>
            <a:off x="267858" y="-88021"/>
            <a:ext cx="11708068" cy="1006368"/>
          </a:xfrm>
          <a:prstGeom prst="rect">
            <a:avLst/>
          </a:prstGeom>
        </p:spPr>
        <p:txBody>
          <a:bodyPr vert="horz" lIns="91440" tIns="45720" rIns="91440" bIns="45720" rtlCol="0" anchor="ctr">
            <a:normAutofit/>
          </a:bodyPr>
          <a:lstStyle/>
          <a:p>
            <a:r>
              <a:rPr lang="en-US" dirty="0"/>
              <a:t>Click to edit Master title style</a:t>
            </a:r>
          </a:p>
        </p:txBody>
      </p:sp>
      <p:pic>
        <p:nvPicPr>
          <p:cNvPr id="11" name="Picture 10" descr="A picture containing text, sign&#10;&#10;Description automatically generated">
            <a:extLst>
              <a:ext uri="{FF2B5EF4-FFF2-40B4-BE49-F238E27FC236}">
                <a16:creationId xmlns:a16="http://schemas.microsoft.com/office/drawing/2014/main" id="{8286C0FB-52F0-3A89-90C6-66C46E6DD55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079658" y="140708"/>
            <a:ext cx="2896355" cy="945597"/>
          </a:xfrm>
          <a:prstGeom prst="rect">
            <a:avLst/>
          </a:prstGeom>
        </p:spPr>
      </p:pic>
      <p:sp>
        <p:nvSpPr>
          <p:cNvPr id="10" name="Slide Number" descr="Page Number">
            <a:extLst>
              <a:ext uri="{FF2B5EF4-FFF2-40B4-BE49-F238E27FC236}">
                <a16:creationId xmlns:a16="http://schemas.microsoft.com/office/drawing/2014/main" id="{8889B7D9-D7D3-4C70-618E-523C87036B7C}"/>
              </a:ext>
            </a:extLst>
          </p:cNvPr>
          <p:cNvSpPr>
            <a:spLocks noGrp="1"/>
          </p:cNvSpPr>
          <p:nvPr>
            <p:ph type="sldNum" sz="quarter" idx="4"/>
          </p:nvPr>
        </p:nvSpPr>
        <p:spPr>
          <a:xfrm>
            <a:off x="5917324" y="6400460"/>
            <a:ext cx="357352" cy="365125"/>
          </a:xfrm>
          <a:prstGeom prst="rect">
            <a:avLst/>
          </a:prstGeom>
        </p:spPr>
        <p:txBody>
          <a:bodyPr tIns="46800" rIns="0" anchor="ctr" anchorCtr="0"/>
          <a:lstStyle>
            <a:lvl1pPr algn="ctr">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spTree>
    <p:extLst>
      <p:ext uri="{BB962C8B-B14F-4D97-AF65-F5344CB8AC3E}">
        <p14:creationId xmlns:p14="http://schemas.microsoft.com/office/powerpoint/2010/main" val="415716061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WT_Title and Conten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E5F536A-097D-F9C2-3926-5439D376C093}"/>
              </a:ext>
            </a:extLst>
          </p:cNvPr>
          <p:cNvPicPr>
            <a:picLocks noChangeAspect="1"/>
          </p:cNvPicPr>
          <p:nvPr userDrawn="1"/>
        </p:nvPicPr>
        <p:blipFill>
          <a:blip r:embed="rId2">
            <a:alphaModFix amt="50000"/>
          </a:blip>
          <a:srcRect/>
          <a:stretch/>
        </p:blipFill>
        <p:spPr>
          <a:xfrm rot="10800000" flipH="1">
            <a:off x="-7491" y="3793"/>
            <a:ext cx="12206982" cy="1219428"/>
          </a:xfrm>
          <a:prstGeom prst="rect">
            <a:avLst/>
          </a:prstGeom>
          <a:effectLst>
            <a:outerShdw blurRad="293794" dist="50800" dir="5400000" sx="97000" sy="97000" algn="ctr" rotWithShape="0">
              <a:srgbClr val="000000">
                <a:alpha val="9000"/>
              </a:srgbClr>
            </a:outerShdw>
          </a:effectLst>
        </p:spPr>
      </p:pic>
      <p:sp>
        <p:nvSpPr>
          <p:cNvPr id="7" name="Title Placeholder" descr="Master Title">
            <a:extLst>
              <a:ext uri="{FF2B5EF4-FFF2-40B4-BE49-F238E27FC236}">
                <a16:creationId xmlns:a16="http://schemas.microsoft.com/office/drawing/2014/main" id="{D769DDCC-F1E0-C10D-BC2A-BCACFC731371}"/>
              </a:ext>
            </a:extLst>
          </p:cNvPr>
          <p:cNvSpPr>
            <a:spLocks noGrp="1"/>
          </p:cNvSpPr>
          <p:nvPr>
            <p:ph type="title"/>
          </p:nvPr>
        </p:nvSpPr>
        <p:spPr>
          <a:xfrm>
            <a:off x="267858" y="113435"/>
            <a:ext cx="10836147" cy="1006368"/>
          </a:xfrm>
          <a:prstGeom prst="rect">
            <a:avLst/>
          </a:prstGeom>
        </p:spPr>
        <p:txBody>
          <a:bodyPr vert="horz" lIns="91440" tIns="45720" rIns="91440" bIns="45720" rtlCol="0" anchor="ctr">
            <a:normAutofit/>
          </a:bodyPr>
          <a:lstStyle>
            <a:lvl1pPr>
              <a:lnSpc>
                <a:spcPct val="100000"/>
              </a:lnSpc>
              <a:defRPr sz="2700">
                <a:solidFill>
                  <a:schemeClr val="tx2"/>
                </a:solidFill>
                <a:latin typeface="+mn-lt"/>
              </a:defRPr>
            </a:lvl1pPr>
          </a:lstStyle>
          <a:p>
            <a:r>
              <a:rPr lang="en-US" dirty="0"/>
              <a:t>Click to edit Master title style</a:t>
            </a:r>
          </a:p>
        </p:txBody>
      </p:sp>
      <p:sp>
        <p:nvSpPr>
          <p:cNvPr id="5" name="Content Placeholder" descr="Slide content">
            <a:extLst>
              <a:ext uri="{FF2B5EF4-FFF2-40B4-BE49-F238E27FC236}">
                <a16:creationId xmlns:a16="http://schemas.microsoft.com/office/drawing/2014/main" id="{087FE1EE-64BB-F4FA-27BD-CCFC3312C748}"/>
              </a:ext>
            </a:extLst>
          </p:cNvPr>
          <p:cNvSpPr>
            <a:spLocks noGrp="1"/>
          </p:cNvSpPr>
          <p:nvPr>
            <p:ph idx="1" hasCustomPrompt="1"/>
          </p:nvPr>
        </p:nvSpPr>
        <p:spPr>
          <a:xfrm>
            <a:off x="267858" y="1340451"/>
            <a:ext cx="11708068" cy="4251831"/>
          </a:xfrm>
        </p:spPr>
        <p:txBody>
          <a:bodyPr lIns="108000">
            <a:normAutofit/>
          </a:bodyPr>
          <a:lstStyle>
            <a:lvl1pPr>
              <a:lnSpc>
                <a:spcPct val="100000"/>
              </a:lnSpc>
              <a:spcBef>
                <a:spcPts val="0"/>
              </a:spcBef>
              <a:spcAft>
                <a:spcPts val="800"/>
              </a:spcAft>
              <a:defRPr sz="1800" b="0">
                <a:solidFill>
                  <a:schemeClr val="tx2"/>
                </a:solidFill>
              </a:defRPr>
            </a:lvl1pPr>
            <a:lvl2pPr>
              <a:lnSpc>
                <a:spcPct val="100000"/>
              </a:lnSpc>
              <a:spcBef>
                <a:spcPts val="0"/>
              </a:spcBef>
              <a:spcAft>
                <a:spcPts val="800"/>
              </a:spcAft>
              <a:defRPr/>
            </a:lvl2pPr>
            <a:lvl3pPr>
              <a:lnSpc>
                <a:spcPct val="100000"/>
              </a:lnSpc>
              <a:spcBef>
                <a:spcPts val="0"/>
              </a:spcBef>
              <a:spcAft>
                <a:spcPts val="800"/>
              </a:spcAft>
              <a:defRPr/>
            </a:lvl3pPr>
            <a:lvl4pPr>
              <a:lnSpc>
                <a:spcPct val="100000"/>
              </a:lnSpc>
              <a:spcBef>
                <a:spcPts val="0"/>
              </a:spcBef>
              <a:spcAft>
                <a:spcPts val="800"/>
              </a:spcAft>
              <a:defRPr/>
            </a:lvl4pPr>
            <a:lvl5pPr>
              <a:lnSpc>
                <a:spcPct val="100000"/>
              </a:lnSpc>
              <a:spcBef>
                <a:spcPts val="0"/>
              </a:spcBef>
              <a:spcAft>
                <a:spcPts val="800"/>
              </a:spcAft>
              <a:defRPr/>
            </a:lvl5pPr>
          </a:lstStyle>
          <a:p>
            <a:pPr lvl="0"/>
            <a:r>
              <a:rPr lang="en-US" dirty="0"/>
              <a:t>Click to add text or select an icon below for picture, table, graph and more content options.</a:t>
            </a:r>
          </a:p>
          <a:p>
            <a:pPr lvl="0"/>
            <a:endParaRPr lang="en-US" dirty="0"/>
          </a:p>
        </p:txBody>
      </p:sp>
      <p:sp>
        <p:nvSpPr>
          <p:cNvPr id="13" name="Slide Number Placeholder 5">
            <a:extLst>
              <a:ext uri="{FF2B5EF4-FFF2-40B4-BE49-F238E27FC236}">
                <a16:creationId xmlns:a16="http://schemas.microsoft.com/office/drawing/2014/main" id="{6CAA54B5-04E5-02AB-0AD9-DAE67C0684B9}"/>
              </a:ext>
            </a:extLst>
          </p:cNvPr>
          <p:cNvSpPr txBox="1">
            <a:spLocks/>
          </p:cNvSpPr>
          <p:nvPr userDrawn="1"/>
        </p:nvSpPr>
        <p:spPr>
          <a:xfrm>
            <a:off x="11781420" y="480948"/>
            <a:ext cx="324032" cy="230833"/>
          </a:xfrm>
          <a:prstGeom prst="rect">
            <a:avLst/>
          </a:prstGeom>
        </p:spPr>
        <p:txBody>
          <a:bodyPr vert="horz" wrap="square" lIns="0" tIns="0" rIns="0" bIns="0" rtlCol="0" anchor="ctr">
            <a:spAutoFit/>
          </a:bodyPr>
          <a:lstStyle>
            <a:defPPr>
              <a:defRPr lang="en-US"/>
            </a:defPPr>
            <a:lvl1pPr marL="0" algn="l" defTabSz="609585" rtl="0" eaLnBrk="1" latinLnBrk="0" hangingPunct="1">
              <a:defRPr sz="1500" kern="1200">
                <a:solidFill>
                  <a:schemeClr val="tx2"/>
                </a:solidFill>
                <a:latin typeface="+mj-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DEF9AD68-5327-4FA6-9851-A953E7042653}" type="slidenum">
              <a:rPr lang="en-GB" smtClean="0">
                <a:solidFill>
                  <a:srgbClr val="002C44"/>
                </a:solidFill>
                <a:latin typeface="Wellcome"/>
              </a:rPr>
              <a:pPr/>
              <a:t>‹#›</a:t>
            </a:fld>
            <a:endParaRPr lang="en-GB">
              <a:solidFill>
                <a:srgbClr val="002C44"/>
              </a:solidFill>
              <a:latin typeface="Wellcome"/>
            </a:endParaRPr>
          </a:p>
        </p:txBody>
      </p:sp>
      <p:sp>
        <p:nvSpPr>
          <p:cNvPr id="14" name="Freeform 5">
            <a:extLst>
              <a:ext uri="{FF2B5EF4-FFF2-40B4-BE49-F238E27FC236}">
                <a16:creationId xmlns:a16="http://schemas.microsoft.com/office/drawing/2014/main" id="{05F938E0-7B99-2A1A-E1E9-229FA4979DB4}"/>
              </a:ext>
            </a:extLst>
          </p:cNvPr>
          <p:cNvSpPr>
            <a:spLocks noEditPoints="1"/>
          </p:cNvSpPr>
          <p:nvPr userDrawn="1"/>
        </p:nvSpPr>
        <p:spPr bwMode="auto">
          <a:xfrm>
            <a:off x="11397407" y="428872"/>
            <a:ext cx="310530" cy="310500"/>
          </a:xfrm>
          <a:custGeom>
            <a:avLst/>
            <a:gdLst>
              <a:gd name="T0" fmla="*/ 0 w 436"/>
              <a:gd name="T1" fmla="*/ 436 h 436"/>
              <a:gd name="T2" fmla="*/ 0 w 436"/>
              <a:gd name="T3" fmla="*/ 436 h 436"/>
              <a:gd name="T4" fmla="*/ 436 w 436"/>
              <a:gd name="T5" fmla="*/ 436 h 436"/>
              <a:gd name="T6" fmla="*/ 436 w 436"/>
              <a:gd name="T7" fmla="*/ 0 h 436"/>
              <a:gd name="T8" fmla="*/ 0 w 436"/>
              <a:gd name="T9" fmla="*/ 0 h 436"/>
              <a:gd name="T10" fmla="*/ 0 w 436"/>
              <a:gd name="T11" fmla="*/ 436 h 436"/>
              <a:gd name="T12" fmla="*/ 321 w 436"/>
              <a:gd name="T13" fmla="*/ 344 h 436"/>
              <a:gd name="T14" fmla="*/ 321 w 436"/>
              <a:gd name="T15" fmla="*/ 344 h 436"/>
              <a:gd name="T16" fmla="*/ 269 w 436"/>
              <a:gd name="T17" fmla="*/ 328 h 436"/>
              <a:gd name="T18" fmla="*/ 237 w 436"/>
              <a:gd name="T19" fmla="*/ 298 h 436"/>
              <a:gd name="T20" fmla="*/ 218 w 436"/>
              <a:gd name="T21" fmla="*/ 225 h 436"/>
              <a:gd name="T22" fmla="*/ 186 w 436"/>
              <a:gd name="T23" fmla="*/ 344 h 436"/>
              <a:gd name="T24" fmla="*/ 132 w 436"/>
              <a:gd name="T25" fmla="*/ 328 h 436"/>
              <a:gd name="T26" fmla="*/ 102 w 436"/>
              <a:gd name="T27" fmla="*/ 295 h 436"/>
              <a:gd name="T28" fmla="*/ 56 w 436"/>
              <a:gd name="T29" fmla="*/ 122 h 436"/>
              <a:gd name="T30" fmla="*/ 126 w 436"/>
              <a:gd name="T31" fmla="*/ 114 h 436"/>
              <a:gd name="T32" fmla="*/ 157 w 436"/>
              <a:gd name="T33" fmla="*/ 233 h 436"/>
              <a:gd name="T34" fmla="*/ 188 w 436"/>
              <a:gd name="T35" fmla="*/ 114 h 436"/>
              <a:gd name="T36" fmla="*/ 188 w 436"/>
              <a:gd name="T37" fmla="*/ 114 h 436"/>
              <a:gd name="T38" fmla="*/ 220 w 436"/>
              <a:gd name="T39" fmla="*/ 114 h 436"/>
              <a:gd name="T40" fmla="*/ 254 w 436"/>
              <a:gd name="T41" fmla="*/ 140 h 436"/>
              <a:gd name="T42" fmla="*/ 278 w 436"/>
              <a:gd name="T43" fmla="*/ 232 h 436"/>
              <a:gd name="T44" fmla="*/ 309 w 436"/>
              <a:gd name="T45" fmla="*/ 114 h 436"/>
              <a:gd name="T46" fmla="*/ 379 w 436"/>
              <a:gd name="T47" fmla="*/ 122 h 436"/>
              <a:gd name="T48" fmla="*/ 321 w 436"/>
              <a:gd name="T49" fmla="*/ 344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36" h="436">
                <a:moveTo>
                  <a:pt x="0" y="436"/>
                </a:moveTo>
                <a:lnTo>
                  <a:pt x="0" y="436"/>
                </a:lnTo>
                <a:lnTo>
                  <a:pt x="436" y="436"/>
                </a:lnTo>
                <a:lnTo>
                  <a:pt x="436" y="0"/>
                </a:lnTo>
                <a:lnTo>
                  <a:pt x="0" y="0"/>
                </a:lnTo>
                <a:lnTo>
                  <a:pt x="0" y="436"/>
                </a:lnTo>
                <a:close/>
                <a:moveTo>
                  <a:pt x="321" y="344"/>
                </a:moveTo>
                <a:lnTo>
                  <a:pt x="321" y="344"/>
                </a:lnTo>
                <a:cubicBezTo>
                  <a:pt x="321" y="344"/>
                  <a:pt x="293" y="335"/>
                  <a:pt x="269" y="328"/>
                </a:cubicBezTo>
                <a:cubicBezTo>
                  <a:pt x="252" y="323"/>
                  <a:pt x="241" y="313"/>
                  <a:pt x="237" y="298"/>
                </a:cubicBezTo>
                <a:cubicBezTo>
                  <a:pt x="234" y="287"/>
                  <a:pt x="227" y="261"/>
                  <a:pt x="218" y="225"/>
                </a:cubicBezTo>
                <a:lnTo>
                  <a:pt x="186" y="344"/>
                </a:lnTo>
                <a:cubicBezTo>
                  <a:pt x="186" y="344"/>
                  <a:pt x="150" y="333"/>
                  <a:pt x="132" y="328"/>
                </a:cubicBezTo>
                <a:cubicBezTo>
                  <a:pt x="115" y="323"/>
                  <a:pt x="106" y="312"/>
                  <a:pt x="102" y="295"/>
                </a:cubicBezTo>
                <a:cubicBezTo>
                  <a:pt x="95" y="268"/>
                  <a:pt x="56" y="122"/>
                  <a:pt x="56" y="122"/>
                </a:cubicBezTo>
                <a:lnTo>
                  <a:pt x="126" y="114"/>
                </a:lnTo>
                <a:lnTo>
                  <a:pt x="157" y="233"/>
                </a:lnTo>
                <a:lnTo>
                  <a:pt x="188" y="114"/>
                </a:lnTo>
                <a:lnTo>
                  <a:pt x="188" y="114"/>
                </a:lnTo>
                <a:cubicBezTo>
                  <a:pt x="188" y="114"/>
                  <a:pt x="202" y="114"/>
                  <a:pt x="220" y="114"/>
                </a:cubicBezTo>
                <a:cubicBezTo>
                  <a:pt x="237" y="114"/>
                  <a:pt x="249" y="123"/>
                  <a:pt x="254" y="140"/>
                </a:cubicBezTo>
                <a:cubicBezTo>
                  <a:pt x="255" y="147"/>
                  <a:pt x="266" y="187"/>
                  <a:pt x="278" y="232"/>
                </a:cubicBezTo>
                <a:lnTo>
                  <a:pt x="309" y="114"/>
                </a:lnTo>
                <a:lnTo>
                  <a:pt x="379" y="122"/>
                </a:lnTo>
                <a:lnTo>
                  <a:pt x="321" y="344"/>
                </a:lnTo>
                <a:close/>
              </a:path>
            </a:pathLst>
          </a:custGeom>
          <a:solidFill>
            <a:srgbClr val="002C44"/>
          </a:solidFill>
          <a:ln w="0">
            <a:noFill/>
            <a:prstDash val="solid"/>
            <a:round/>
            <a:headEnd/>
            <a:tailEnd/>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000000"/>
              </a:solidFill>
              <a:effectLst/>
              <a:uLnTx/>
              <a:uFillTx/>
            </a:endParaRPr>
          </a:p>
        </p:txBody>
      </p:sp>
    </p:spTree>
    <p:extLst>
      <p:ext uri="{BB962C8B-B14F-4D97-AF65-F5344CB8AC3E}">
        <p14:creationId xmlns:p14="http://schemas.microsoft.com/office/powerpoint/2010/main" val="204383884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2_WT_Title and Content_FOOTER">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308BE0A-8568-F806-E889-BA44EFD07865}"/>
              </a:ext>
            </a:extLst>
          </p:cNvPr>
          <p:cNvPicPr>
            <a:picLocks noChangeAspect="1"/>
          </p:cNvPicPr>
          <p:nvPr userDrawn="1"/>
        </p:nvPicPr>
        <p:blipFill>
          <a:blip r:embed="rId2">
            <a:alphaModFix amt="50000"/>
          </a:blip>
          <a:srcRect/>
          <a:stretch/>
        </p:blipFill>
        <p:spPr>
          <a:xfrm rot="10800000" flipH="1">
            <a:off x="-7491" y="3793"/>
            <a:ext cx="12206982" cy="1219428"/>
          </a:xfrm>
          <a:prstGeom prst="rect">
            <a:avLst/>
          </a:prstGeom>
          <a:effectLst>
            <a:outerShdw blurRad="293794" dist="50800" dir="5400000" sx="97000" sy="97000" algn="ctr" rotWithShape="0">
              <a:srgbClr val="000000">
                <a:alpha val="9000"/>
              </a:srgbClr>
            </a:outerShdw>
          </a:effectLst>
        </p:spPr>
      </p:pic>
      <p:sp>
        <p:nvSpPr>
          <p:cNvPr id="7" name="Title Placeholder" descr="Master Title">
            <a:extLst>
              <a:ext uri="{FF2B5EF4-FFF2-40B4-BE49-F238E27FC236}">
                <a16:creationId xmlns:a16="http://schemas.microsoft.com/office/drawing/2014/main" id="{D769DDCC-F1E0-C10D-BC2A-BCACFC731371}"/>
              </a:ext>
            </a:extLst>
          </p:cNvPr>
          <p:cNvSpPr>
            <a:spLocks noGrp="1"/>
          </p:cNvSpPr>
          <p:nvPr>
            <p:ph type="title"/>
          </p:nvPr>
        </p:nvSpPr>
        <p:spPr>
          <a:xfrm>
            <a:off x="267858" y="113435"/>
            <a:ext cx="10836147" cy="1006368"/>
          </a:xfrm>
          <a:prstGeom prst="rect">
            <a:avLst/>
          </a:prstGeom>
        </p:spPr>
        <p:txBody>
          <a:bodyPr vert="horz" lIns="91440" tIns="45720" rIns="91440" bIns="45720" rtlCol="0" anchor="ctr">
            <a:normAutofit/>
          </a:bodyPr>
          <a:lstStyle>
            <a:lvl1pPr>
              <a:lnSpc>
                <a:spcPct val="100000"/>
              </a:lnSpc>
              <a:defRPr sz="2700">
                <a:solidFill>
                  <a:schemeClr val="tx2"/>
                </a:solidFill>
                <a:latin typeface="+mn-lt"/>
              </a:defRPr>
            </a:lvl1pPr>
          </a:lstStyle>
          <a:p>
            <a:r>
              <a:rPr lang="en-US" dirty="0"/>
              <a:t>Click to edit Master title style</a:t>
            </a:r>
          </a:p>
        </p:txBody>
      </p:sp>
      <p:sp>
        <p:nvSpPr>
          <p:cNvPr id="5" name="Content Placeholder" descr="Slide content">
            <a:extLst>
              <a:ext uri="{FF2B5EF4-FFF2-40B4-BE49-F238E27FC236}">
                <a16:creationId xmlns:a16="http://schemas.microsoft.com/office/drawing/2014/main" id="{087FE1EE-64BB-F4FA-27BD-CCFC3312C748}"/>
              </a:ext>
            </a:extLst>
          </p:cNvPr>
          <p:cNvSpPr>
            <a:spLocks noGrp="1"/>
          </p:cNvSpPr>
          <p:nvPr>
            <p:ph idx="1" hasCustomPrompt="1"/>
          </p:nvPr>
        </p:nvSpPr>
        <p:spPr>
          <a:xfrm>
            <a:off x="267858" y="1340451"/>
            <a:ext cx="11708068" cy="4251831"/>
          </a:xfrm>
        </p:spPr>
        <p:txBody>
          <a:bodyPr lIns="108000">
            <a:normAutofit/>
          </a:bodyPr>
          <a:lstStyle>
            <a:lvl1pPr>
              <a:lnSpc>
                <a:spcPct val="100000"/>
              </a:lnSpc>
              <a:spcBef>
                <a:spcPts val="0"/>
              </a:spcBef>
              <a:spcAft>
                <a:spcPts val="800"/>
              </a:spcAft>
              <a:defRPr sz="1800" b="0">
                <a:solidFill>
                  <a:schemeClr val="tx2"/>
                </a:solidFill>
              </a:defRPr>
            </a:lvl1pPr>
            <a:lvl2pPr>
              <a:lnSpc>
                <a:spcPct val="100000"/>
              </a:lnSpc>
              <a:spcBef>
                <a:spcPts val="0"/>
              </a:spcBef>
              <a:spcAft>
                <a:spcPts val="800"/>
              </a:spcAft>
              <a:defRPr/>
            </a:lvl2pPr>
            <a:lvl3pPr>
              <a:lnSpc>
                <a:spcPct val="100000"/>
              </a:lnSpc>
              <a:spcBef>
                <a:spcPts val="0"/>
              </a:spcBef>
              <a:spcAft>
                <a:spcPts val="800"/>
              </a:spcAft>
              <a:defRPr/>
            </a:lvl3pPr>
            <a:lvl4pPr>
              <a:lnSpc>
                <a:spcPct val="100000"/>
              </a:lnSpc>
              <a:spcBef>
                <a:spcPts val="0"/>
              </a:spcBef>
              <a:spcAft>
                <a:spcPts val="800"/>
              </a:spcAft>
              <a:defRPr/>
            </a:lvl4pPr>
            <a:lvl5pPr>
              <a:lnSpc>
                <a:spcPct val="100000"/>
              </a:lnSpc>
              <a:spcBef>
                <a:spcPts val="0"/>
              </a:spcBef>
              <a:spcAft>
                <a:spcPts val="800"/>
              </a:spcAft>
              <a:defRPr/>
            </a:lvl5pPr>
          </a:lstStyle>
          <a:p>
            <a:pPr lvl="0"/>
            <a:r>
              <a:rPr lang="en-US" dirty="0"/>
              <a:t>Click to add text or select an icon below for picture, table, graph and more content options.</a:t>
            </a:r>
          </a:p>
          <a:p>
            <a:pPr lvl="0"/>
            <a:endParaRPr lang="en-US" dirty="0"/>
          </a:p>
        </p:txBody>
      </p:sp>
      <p:sp>
        <p:nvSpPr>
          <p:cNvPr id="12" name="Footer Placeholder 4">
            <a:extLst>
              <a:ext uri="{FF2B5EF4-FFF2-40B4-BE49-F238E27FC236}">
                <a16:creationId xmlns:a16="http://schemas.microsoft.com/office/drawing/2014/main" id="{9DDF5E96-B563-2D5D-AD88-731594C649FE}"/>
              </a:ext>
            </a:extLst>
          </p:cNvPr>
          <p:cNvSpPr txBox="1">
            <a:spLocks/>
          </p:cNvSpPr>
          <p:nvPr userDrawn="1"/>
        </p:nvSpPr>
        <p:spPr>
          <a:xfrm>
            <a:off x="346857" y="6346030"/>
            <a:ext cx="9529512" cy="207749"/>
          </a:xfrm>
          <a:prstGeom prst="rect">
            <a:avLst/>
          </a:prstGeom>
        </p:spPr>
        <p:txBody>
          <a:bodyPr vert="horz" wrap="square" lIns="0" tIns="0" rIns="0" bIns="0" rtlCol="0" anchor="t" anchorCtr="0">
            <a:spAutoFit/>
          </a:bodyPr>
          <a:lstStyle>
            <a:defPPr>
              <a:defRPr lang="en-US"/>
            </a:defPPr>
            <a:lvl1pPr marL="0" algn="l" defTabSz="609585" rtl="0" eaLnBrk="1" latinLnBrk="0" hangingPunct="1">
              <a:defRPr sz="1350" kern="1200">
                <a:solidFill>
                  <a:schemeClr val="tx2"/>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GB" sz="1350" b="0" i="0" u="none" strike="noStrike" kern="1200" cap="none" spc="0" normalizeH="0" baseline="0" noProof="0">
                <a:ln>
                  <a:noFill/>
                </a:ln>
                <a:solidFill>
                  <a:srgbClr val="002C44"/>
                </a:solidFill>
                <a:effectLst/>
                <a:uLnTx/>
                <a:uFillTx/>
                <a:latin typeface="Arial"/>
                <a:ea typeface="+mn-ea"/>
                <a:cs typeface="+mn-cs"/>
              </a:rPr>
              <a:t>wellcome.ac.uk  |  @wellcometrust</a:t>
            </a:r>
            <a:endParaRPr kumimoji="0" lang="en-GB" sz="1350" b="0" i="0" u="none" strike="noStrike" kern="1200" cap="none" spc="0" normalizeH="0" baseline="0" noProof="0" dirty="0">
              <a:ln>
                <a:noFill/>
              </a:ln>
              <a:solidFill>
                <a:srgbClr val="002C44"/>
              </a:solidFill>
              <a:effectLst/>
              <a:uLnTx/>
              <a:uFillTx/>
              <a:latin typeface="Arial"/>
              <a:ea typeface="+mn-ea"/>
              <a:cs typeface="+mn-cs"/>
            </a:endParaRPr>
          </a:p>
        </p:txBody>
      </p:sp>
      <p:sp>
        <p:nvSpPr>
          <p:cNvPr id="13" name="Slide Number Placeholder 5">
            <a:extLst>
              <a:ext uri="{FF2B5EF4-FFF2-40B4-BE49-F238E27FC236}">
                <a16:creationId xmlns:a16="http://schemas.microsoft.com/office/drawing/2014/main" id="{6CAA54B5-04E5-02AB-0AD9-DAE67C0684B9}"/>
              </a:ext>
            </a:extLst>
          </p:cNvPr>
          <p:cNvSpPr txBox="1">
            <a:spLocks/>
          </p:cNvSpPr>
          <p:nvPr userDrawn="1"/>
        </p:nvSpPr>
        <p:spPr>
          <a:xfrm>
            <a:off x="11781420" y="480948"/>
            <a:ext cx="324032" cy="230833"/>
          </a:xfrm>
          <a:prstGeom prst="rect">
            <a:avLst/>
          </a:prstGeom>
        </p:spPr>
        <p:txBody>
          <a:bodyPr vert="horz" wrap="square" lIns="0" tIns="0" rIns="0" bIns="0" rtlCol="0" anchor="ctr">
            <a:spAutoFit/>
          </a:bodyPr>
          <a:lstStyle>
            <a:defPPr>
              <a:defRPr lang="en-US"/>
            </a:defPPr>
            <a:lvl1pPr marL="0" algn="l" defTabSz="609585" rtl="0" eaLnBrk="1" latinLnBrk="0" hangingPunct="1">
              <a:defRPr sz="1500" kern="1200">
                <a:solidFill>
                  <a:schemeClr val="tx2"/>
                </a:solidFill>
                <a:latin typeface="+mj-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DEF9AD68-5327-4FA6-9851-A953E7042653}" type="slidenum">
              <a:rPr lang="en-GB" smtClean="0">
                <a:solidFill>
                  <a:srgbClr val="002C44"/>
                </a:solidFill>
                <a:latin typeface="Wellcome"/>
              </a:rPr>
              <a:pPr/>
              <a:t>‹#›</a:t>
            </a:fld>
            <a:endParaRPr lang="en-GB">
              <a:solidFill>
                <a:srgbClr val="002C44"/>
              </a:solidFill>
              <a:latin typeface="Wellcome"/>
            </a:endParaRPr>
          </a:p>
        </p:txBody>
      </p:sp>
      <p:sp>
        <p:nvSpPr>
          <p:cNvPr id="14" name="Freeform 5">
            <a:extLst>
              <a:ext uri="{FF2B5EF4-FFF2-40B4-BE49-F238E27FC236}">
                <a16:creationId xmlns:a16="http://schemas.microsoft.com/office/drawing/2014/main" id="{05F938E0-7B99-2A1A-E1E9-229FA4979DB4}"/>
              </a:ext>
            </a:extLst>
          </p:cNvPr>
          <p:cNvSpPr>
            <a:spLocks noEditPoints="1"/>
          </p:cNvSpPr>
          <p:nvPr userDrawn="1"/>
        </p:nvSpPr>
        <p:spPr bwMode="auto">
          <a:xfrm>
            <a:off x="11397407" y="428872"/>
            <a:ext cx="310530" cy="310500"/>
          </a:xfrm>
          <a:custGeom>
            <a:avLst/>
            <a:gdLst>
              <a:gd name="T0" fmla="*/ 0 w 436"/>
              <a:gd name="T1" fmla="*/ 436 h 436"/>
              <a:gd name="T2" fmla="*/ 0 w 436"/>
              <a:gd name="T3" fmla="*/ 436 h 436"/>
              <a:gd name="T4" fmla="*/ 436 w 436"/>
              <a:gd name="T5" fmla="*/ 436 h 436"/>
              <a:gd name="T6" fmla="*/ 436 w 436"/>
              <a:gd name="T7" fmla="*/ 0 h 436"/>
              <a:gd name="T8" fmla="*/ 0 w 436"/>
              <a:gd name="T9" fmla="*/ 0 h 436"/>
              <a:gd name="T10" fmla="*/ 0 w 436"/>
              <a:gd name="T11" fmla="*/ 436 h 436"/>
              <a:gd name="T12" fmla="*/ 321 w 436"/>
              <a:gd name="T13" fmla="*/ 344 h 436"/>
              <a:gd name="T14" fmla="*/ 321 w 436"/>
              <a:gd name="T15" fmla="*/ 344 h 436"/>
              <a:gd name="T16" fmla="*/ 269 w 436"/>
              <a:gd name="T17" fmla="*/ 328 h 436"/>
              <a:gd name="T18" fmla="*/ 237 w 436"/>
              <a:gd name="T19" fmla="*/ 298 h 436"/>
              <a:gd name="T20" fmla="*/ 218 w 436"/>
              <a:gd name="T21" fmla="*/ 225 h 436"/>
              <a:gd name="T22" fmla="*/ 186 w 436"/>
              <a:gd name="T23" fmla="*/ 344 h 436"/>
              <a:gd name="T24" fmla="*/ 132 w 436"/>
              <a:gd name="T25" fmla="*/ 328 h 436"/>
              <a:gd name="T26" fmla="*/ 102 w 436"/>
              <a:gd name="T27" fmla="*/ 295 h 436"/>
              <a:gd name="T28" fmla="*/ 56 w 436"/>
              <a:gd name="T29" fmla="*/ 122 h 436"/>
              <a:gd name="T30" fmla="*/ 126 w 436"/>
              <a:gd name="T31" fmla="*/ 114 h 436"/>
              <a:gd name="T32" fmla="*/ 157 w 436"/>
              <a:gd name="T33" fmla="*/ 233 h 436"/>
              <a:gd name="T34" fmla="*/ 188 w 436"/>
              <a:gd name="T35" fmla="*/ 114 h 436"/>
              <a:gd name="T36" fmla="*/ 188 w 436"/>
              <a:gd name="T37" fmla="*/ 114 h 436"/>
              <a:gd name="T38" fmla="*/ 220 w 436"/>
              <a:gd name="T39" fmla="*/ 114 h 436"/>
              <a:gd name="T40" fmla="*/ 254 w 436"/>
              <a:gd name="T41" fmla="*/ 140 h 436"/>
              <a:gd name="T42" fmla="*/ 278 w 436"/>
              <a:gd name="T43" fmla="*/ 232 h 436"/>
              <a:gd name="T44" fmla="*/ 309 w 436"/>
              <a:gd name="T45" fmla="*/ 114 h 436"/>
              <a:gd name="T46" fmla="*/ 379 w 436"/>
              <a:gd name="T47" fmla="*/ 122 h 436"/>
              <a:gd name="T48" fmla="*/ 321 w 436"/>
              <a:gd name="T49" fmla="*/ 344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36" h="436">
                <a:moveTo>
                  <a:pt x="0" y="436"/>
                </a:moveTo>
                <a:lnTo>
                  <a:pt x="0" y="436"/>
                </a:lnTo>
                <a:lnTo>
                  <a:pt x="436" y="436"/>
                </a:lnTo>
                <a:lnTo>
                  <a:pt x="436" y="0"/>
                </a:lnTo>
                <a:lnTo>
                  <a:pt x="0" y="0"/>
                </a:lnTo>
                <a:lnTo>
                  <a:pt x="0" y="436"/>
                </a:lnTo>
                <a:close/>
                <a:moveTo>
                  <a:pt x="321" y="344"/>
                </a:moveTo>
                <a:lnTo>
                  <a:pt x="321" y="344"/>
                </a:lnTo>
                <a:cubicBezTo>
                  <a:pt x="321" y="344"/>
                  <a:pt x="293" y="335"/>
                  <a:pt x="269" y="328"/>
                </a:cubicBezTo>
                <a:cubicBezTo>
                  <a:pt x="252" y="323"/>
                  <a:pt x="241" y="313"/>
                  <a:pt x="237" y="298"/>
                </a:cubicBezTo>
                <a:cubicBezTo>
                  <a:pt x="234" y="287"/>
                  <a:pt x="227" y="261"/>
                  <a:pt x="218" y="225"/>
                </a:cubicBezTo>
                <a:lnTo>
                  <a:pt x="186" y="344"/>
                </a:lnTo>
                <a:cubicBezTo>
                  <a:pt x="186" y="344"/>
                  <a:pt x="150" y="333"/>
                  <a:pt x="132" y="328"/>
                </a:cubicBezTo>
                <a:cubicBezTo>
                  <a:pt x="115" y="323"/>
                  <a:pt x="106" y="312"/>
                  <a:pt x="102" y="295"/>
                </a:cubicBezTo>
                <a:cubicBezTo>
                  <a:pt x="95" y="268"/>
                  <a:pt x="56" y="122"/>
                  <a:pt x="56" y="122"/>
                </a:cubicBezTo>
                <a:lnTo>
                  <a:pt x="126" y="114"/>
                </a:lnTo>
                <a:lnTo>
                  <a:pt x="157" y="233"/>
                </a:lnTo>
                <a:lnTo>
                  <a:pt x="188" y="114"/>
                </a:lnTo>
                <a:lnTo>
                  <a:pt x="188" y="114"/>
                </a:lnTo>
                <a:cubicBezTo>
                  <a:pt x="188" y="114"/>
                  <a:pt x="202" y="114"/>
                  <a:pt x="220" y="114"/>
                </a:cubicBezTo>
                <a:cubicBezTo>
                  <a:pt x="237" y="114"/>
                  <a:pt x="249" y="123"/>
                  <a:pt x="254" y="140"/>
                </a:cubicBezTo>
                <a:cubicBezTo>
                  <a:pt x="255" y="147"/>
                  <a:pt x="266" y="187"/>
                  <a:pt x="278" y="232"/>
                </a:cubicBezTo>
                <a:lnTo>
                  <a:pt x="309" y="114"/>
                </a:lnTo>
                <a:lnTo>
                  <a:pt x="379" y="122"/>
                </a:lnTo>
                <a:lnTo>
                  <a:pt x="321" y="344"/>
                </a:lnTo>
                <a:close/>
              </a:path>
            </a:pathLst>
          </a:custGeom>
          <a:solidFill>
            <a:srgbClr val="002C44"/>
          </a:solidFill>
          <a:ln w="0">
            <a:noFill/>
            <a:prstDash val="solid"/>
            <a:round/>
            <a:headEnd/>
            <a:tailEnd/>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000000"/>
              </a:solidFill>
              <a:effectLst/>
              <a:uLnTx/>
              <a:uFillTx/>
            </a:endParaRPr>
          </a:p>
        </p:txBody>
      </p:sp>
      <p:cxnSp>
        <p:nvCxnSpPr>
          <p:cNvPr id="3" name="Straight Connector 2">
            <a:extLst>
              <a:ext uri="{FF2B5EF4-FFF2-40B4-BE49-F238E27FC236}">
                <a16:creationId xmlns:a16="http://schemas.microsoft.com/office/drawing/2014/main" id="{6FF9F900-41D1-38EE-59DE-98CCD1219C45}"/>
              </a:ext>
            </a:extLst>
          </p:cNvPr>
          <p:cNvCxnSpPr>
            <a:cxnSpLocks/>
          </p:cNvCxnSpPr>
          <p:nvPr userDrawn="1"/>
        </p:nvCxnSpPr>
        <p:spPr>
          <a:xfrm>
            <a:off x="0" y="6260774"/>
            <a:ext cx="12192000" cy="0"/>
          </a:xfrm>
          <a:prstGeom prst="line">
            <a:avLst/>
          </a:prstGeom>
          <a:ln w="25400">
            <a:solidFill>
              <a:srgbClr val="464F55"/>
            </a:solidFill>
          </a:ln>
          <a:effectLst/>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8002862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4C56918C-21C9-6DB5-578B-4935ECBCE9EE}"/>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rot="10800000" flipH="1">
            <a:off x="-7495" y="-12357"/>
            <a:ext cx="12206990" cy="1227014"/>
          </a:xfrm>
          <a:prstGeom prst="rect">
            <a:avLst/>
          </a:prstGeom>
          <a:effectLst>
            <a:outerShdw blurRad="293794" dist="50800" dir="5400000" sx="97000" sy="97000" algn="ctr" rotWithShape="0">
              <a:srgbClr val="000000">
                <a:alpha val="9000"/>
              </a:srgbClr>
            </a:outerShdw>
          </a:effectLst>
        </p:spPr>
      </p:pic>
      <p:sp>
        <p:nvSpPr>
          <p:cNvPr id="7" name="Title Placeholder" descr="Master Title">
            <a:extLst>
              <a:ext uri="{FF2B5EF4-FFF2-40B4-BE49-F238E27FC236}">
                <a16:creationId xmlns:a16="http://schemas.microsoft.com/office/drawing/2014/main" id="{2783A4F7-F459-E4B5-6A3C-3ABC5E9C03C0}"/>
              </a:ext>
            </a:extLst>
          </p:cNvPr>
          <p:cNvSpPr>
            <a:spLocks noGrp="1"/>
          </p:cNvSpPr>
          <p:nvPr>
            <p:ph type="title"/>
          </p:nvPr>
        </p:nvSpPr>
        <p:spPr>
          <a:xfrm>
            <a:off x="267858" y="97966"/>
            <a:ext cx="11708068" cy="1006368"/>
          </a:xfrm>
          <a:prstGeom prst="rect">
            <a:avLst/>
          </a:prstGeom>
        </p:spPr>
        <p:txBody>
          <a:bodyPr vert="horz" lIns="91440" tIns="45720" rIns="91440" bIns="45720" rtlCol="0" anchor="ctr">
            <a:normAutofit/>
          </a:bodyPr>
          <a:lstStyle>
            <a:lvl1pPr>
              <a:defRPr>
                <a:solidFill>
                  <a:schemeClr val="tx1"/>
                </a:solidFill>
              </a:defRPr>
            </a:lvl1pPr>
          </a:lstStyle>
          <a:p>
            <a:r>
              <a:rPr lang="en-US" dirty="0"/>
              <a:t>Click to edit Master title style</a:t>
            </a:r>
          </a:p>
        </p:txBody>
      </p:sp>
      <p:pic>
        <p:nvPicPr>
          <p:cNvPr id="15" name="Picture 14">
            <a:extLst>
              <a:ext uri="{FF2B5EF4-FFF2-40B4-BE49-F238E27FC236}">
                <a16:creationId xmlns:a16="http://schemas.microsoft.com/office/drawing/2014/main" id="{7887F393-D9DA-571F-FA97-84AB11038AF7}"/>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9449538" y="173908"/>
            <a:ext cx="2590676" cy="908868"/>
          </a:xfrm>
          <a:prstGeom prst="rect">
            <a:avLst/>
          </a:prstGeom>
        </p:spPr>
      </p:pic>
      <p:pic>
        <p:nvPicPr>
          <p:cNvPr id="6" name="Picture 5">
            <a:extLst>
              <a:ext uri="{FF2B5EF4-FFF2-40B4-BE49-F238E27FC236}">
                <a16:creationId xmlns:a16="http://schemas.microsoft.com/office/drawing/2014/main" id="{9CA2BC82-0BCD-94E7-7591-DC38AD3272A2}"/>
              </a:ext>
            </a:extLst>
          </p:cNvPr>
          <p:cNvPicPr>
            <a:picLocks noChangeAspect="1"/>
          </p:cNvPicPr>
          <p:nvPr userDrawn="1"/>
        </p:nvPicPr>
        <p:blipFill>
          <a:blip r:embed="rId4" cstate="email">
            <a:clrChange>
              <a:clrFrom>
                <a:srgbClr val="AFD7F9">
                  <a:alpha val="47451"/>
                </a:srgbClr>
              </a:clrFrom>
              <a:clrTo>
                <a:srgbClr val="AFD7F9">
                  <a:alpha val="0"/>
                </a:srgbClr>
              </a:clrTo>
            </a:clrChange>
            <a:biLevel thresh="75000"/>
            <a:alphaModFix amt="70000"/>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a:ext>
            </a:extLst>
          </a:blip>
          <a:stretch>
            <a:fillRect/>
          </a:stretch>
        </p:blipFill>
        <p:spPr>
          <a:xfrm>
            <a:off x="2181881" y="6335488"/>
            <a:ext cx="2151952" cy="476188"/>
          </a:xfrm>
          <a:prstGeom prst="rect">
            <a:avLst/>
          </a:prstGeom>
          <a:noFill/>
        </p:spPr>
      </p:pic>
      <p:pic>
        <p:nvPicPr>
          <p:cNvPr id="8" name="Picture 7">
            <a:extLst>
              <a:ext uri="{FF2B5EF4-FFF2-40B4-BE49-F238E27FC236}">
                <a16:creationId xmlns:a16="http://schemas.microsoft.com/office/drawing/2014/main" id="{1F7D9490-01EF-47C8-A6C9-EEAEA15D1081}"/>
              </a:ext>
            </a:extLst>
          </p:cNvPr>
          <p:cNvPicPr>
            <a:picLocks noChangeAspect="1"/>
          </p:cNvPicPr>
          <p:nvPr userDrawn="1"/>
        </p:nvPicPr>
        <p:blipFill rotWithShape="1">
          <a:blip r:embed="rId6" cstate="email">
            <a:clrChange>
              <a:clrFrom>
                <a:srgbClr val="AFD7F9">
                  <a:alpha val="47451"/>
                </a:srgbClr>
              </a:clrFrom>
              <a:clrTo>
                <a:srgbClr val="AFD7F9">
                  <a:alpha val="0"/>
                </a:srgbClr>
              </a:clrTo>
            </a:clrChange>
            <a:biLevel thresh="75000"/>
            <a:alphaModFix amt="70000"/>
            <a:extLst>
              <a:ext uri="{BEBA8EAE-BF5A-486C-A8C5-ECC9F3942E4B}">
                <a14:imgProps xmlns:a14="http://schemas.microsoft.com/office/drawing/2010/main">
                  <a14:imgLayer r:embed="rId7">
                    <a14:imgEffect>
                      <a14:colorTemperature colorTemp="4700"/>
                    </a14:imgEffect>
                    <a14:imgEffect>
                      <a14:saturation sat="0"/>
                    </a14:imgEffect>
                  </a14:imgLayer>
                </a14:imgProps>
              </a:ext>
              <a:ext uri="{28A0092B-C50C-407E-A947-70E740481C1C}">
                <a14:useLocalDpi xmlns:a14="http://schemas.microsoft.com/office/drawing/2010/main"/>
              </a:ext>
            </a:extLst>
          </a:blip>
          <a:srcRect/>
          <a:stretch/>
        </p:blipFill>
        <p:spPr>
          <a:xfrm>
            <a:off x="7224441" y="6243141"/>
            <a:ext cx="2951062" cy="628504"/>
          </a:xfrm>
          <a:prstGeom prst="rect">
            <a:avLst/>
          </a:prstGeom>
          <a:noFill/>
        </p:spPr>
      </p:pic>
      <p:pic>
        <p:nvPicPr>
          <p:cNvPr id="9" name="Picture 8">
            <a:extLst>
              <a:ext uri="{FF2B5EF4-FFF2-40B4-BE49-F238E27FC236}">
                <a16:creationId xmlns:a16="http://schemas.microsoft.com/office/drawing/2014/main" id="{F0E28C1B-7A40-02EA-291B-4143D933067E}"/>
              </a:ext>
            </a:extLst>
          </p:cNvPr>
          <p:cNvPicPr>
            <a:picLocks noChangeAspect="1"/>
          </p:cNvPicPr>
          <p:nvPr userDrawn="1"/>
        </p:nvPicPr>
        <p:blipFill>
          <a:blip r:embed="rId8" cstate="email">
            <a:extLst>
              <a:ext uri="{28A0092B-C50C-407E-A947-70E740481C1C}">
                <a14:useLocalDpi xmlns:a14="http://schemas.microsoft.com/office/drawing/2010/main"/>
              </a:ext>
            </a:extLst>
          </a:blip>
          <a:srcRect/>
          <a:stretch/>
        </p:blipFill>
        <p:spPr>
          <a:xfrm>
            <a:off x="5062154" y="6375257"/>
            <a:ext cx="1433240" cy="436419"/>
          </a:xfrm>
          <a:prstGeom prst="rect">
            <a:avLst/>
          </a:prstGeom>
          <a:noFill/>
        </p:spPr>
      </p:pic>
      <p:sp>
        <p:nvSpPr>
          <p:cNvPr id="2" name="Subtitle Placeholder" descr="Slide sub title">
            <a:extLst>
              <a:ext uri="{FF2B5EF4-FFF2-40B4-BE49-F238E27FC236}">
                <a16:creationId xmlns:a16="http://schemas.microsoft.com/office/drawing/2014/main" id="{D01753F0-8A93-6545-8EE2-9FC39B214B17}"/>
              </a:ext>
            </a:extLst>
          </p:cNvPr>
          <p:cNvSpPr>
            <a:spLocks noGrp="1"/>
          </p:cNvSpPr>
          <p:nvPr>
            <p:ph type="body" sz="quarter" idx="12" hasCustomPrompt="1"/>
          </p:nvPr>
        </p:nvSpPr>
        <p:spPr>
          <a:xfrm>
            <a:off x="268643" y="1227015"/>
            <a:ext cx="11707283" cy="387526"/>
          </a:xfrm>
          <a:prstGeom prst="rect">
            <a:avLst/>
          </a:prstGeom>
        </p:spPr>
        <p:txBody>
          <a:bodyPr>
            <a:noAutofit/>
          </a:bodyPr>
          <a:lstStyle>
            <a:lvl1pPr marL="0" indent="0">
              <a:buNone/>
              <a:defRPr sz="2000">
                <a:solidFill>
                  <a:srgbClr val="254776"/>
                </a:solidFill>
              </a:defRPr>
            </a:lvl1pPr>
            <a:lvl2pPr marL="457189" indent="0">
              <a:buNone/>
              <a:defRPr sz="2000"/>
            </a:lvl2pPr>
            <a:lvl3pPr marL="914377" indent="0">
              <a:buNone/>
              <a:defRPr sz="2000"/>
            </a:lvl3pPr>
            <a:lvl4pPr marL="1371566" indent="0">
              <a:buNone/>
              <a:defRPr sz="2000"/>
            </a:lvl4pPr>
            <a:lvl5pPr marL="1828754" indent="0">
              <a:buNone/>
              <a:defRPr sz="2000"/>
            </a:lvl5pPr>
          </a:lstStyle>
          <a:p>
            <a:pPr lvl="0"/>
            <a:r>
              <a:rPr lang="en-US" dirty="0"/>
              <a:t>Click to add subtitle</a:t>
            </a:r>
          </a:p>
        </p:txBody>
      </p:sp>
      <p:sp>
        <p:nvSpPr>
          <p:cNvPr id="4" name="Content Placeholder" descr="Slide content">
            <a:extLst>
              <a:ext uri="{FF2B5EF4-FFF2-40B4-BE49-F238E27FC236}">
                <a16:creationId xmlns:a16="http://schemas.microsoft.com/office/drawing/2014/main" id="{79F571C7-8005-30EC-77E6-BA129628E35B}"/>
              </a:ext>
            </a:extLst>
          </p:cNvPr>
          <p:cNvSpPr>
            <a:spLocks noGrp="1"/>
          </p:cNvSpPr>
          <p:nvPr>
            <p:ph idx="1" hasCustomPrompt="1"/>
          </p:nvPr>
        </p:nvSpPr>
        <p:spPr>
          <a:xfrm>
            <a:off x="267858" y="1755185"/>
            <a:ext cx="11708068" cy="4251831"/>
          </a:xfrm>
          <a:prstGeom prst="rect">
            <a:avLst/>
          </a:prstGeom>
        </p:spPr>
        <p:txBody>
          <a:bodyPr lIns="108000">
            <a:normAutofit/>
          </a:bodyPr>
          <a:lstStyle>
            <a:lvl1pPr>
              <a:lnSpc>
                <a:spcPct val="100000"/>
              </a:lnSpc>
              <a:spcBef>
                <a:spcPts val="0"/>
              </a:spcBef>
              <a:spcAft>
                <a:spcPts val="800"/>
              </a:spcAft>
              <a:defRPr sz="1800">
                <a:solidFill>
                  <a:srgbClr val="254776"/>
                </a:solidFill>
              </a:defRPr>
            </a:lvl1pPr>
            <a:lvl2pPr>
              <a:lnSpc>
                <a:spcPct val="100000"/>
              </a:lnSpc>
              <a:spcBef>
                <a:spcPts val="0"/>
              </a:spcBef>
              <a:spcAft>
                <a:spcPts val="800"/>
              </a:spcAft>
              <a:defRPr/>
            </a:lvl2pPr>
            <a:lvl3pPr>
              <a:lnSpc>
                <a:spcPct val="100000"/>
              </a:lnSpc>
              <a:spcBef>
                <a:spcPts val="0"/>
              </a:spcBef>
              <a:spcAft>
                <a:spcPts val="800"/>
              </a:spcAft>
              <a:defRPr/>
            </a:lvl3pPr>
            <a:lvl4pPr>
              <a:lnSpc>
                <a:spcPct val="100000"/>
              </a:lnSpc>
              <a:spcBef>
                <a:spcPts val="0"/>
              </a:spcBef>
              <a:spcAft>
                <a:spcPts val="800"/>
              </a:spcAft>
              <a:defRPr/>
            </a:lvl4pPr>
            <a:lvl5pPr>
              <a:lnSpc>
                <a:spcPct val="100000"/>
              </a:lnSpc>
              <a:spcBef>
                <a:spcPts val="0"/>
              </a:spcBef>
              <a:spcAft>
                <a:spcPts val="800"/>
              </a:spcAft>
              <a:defRPr/>
            </a:lvl5pPr>
          </a:lstStyle>
          <a:p>
            <a:pPr lvl="0"/>
            <a:r>
              <a:rPr lang="en-US" dirty="0"/>
              <a:t>Click to add text or select an icon below for picture, table, graph and more content options.</a:t>
            </a:r>
          </a:p>
          <a:p>
            <a:pPr lvl="0"/>
            <a:endParaRPr lang="en-US" dirty="0"/>
          </a:p>
        </p:txBody>
      </p:sp>
      <p:sp>
        <p:nvSpPr>
          <p:cNvPr id="3" name="Slide Number" descr="Page Number">
            <a:extLst>
              <a:ext uri="{FF2B5EF4-FFF2-40B4-BE49-F238E27FC236}">
                <a16:creationId xmlns:a16="http://schemas.microsoft.com/office/drawing/2014/main" id="{AAACD45C-AF20-239D-FA9C-0239E487B104}"/>
              </a:ext>
            </a:extLst>
          </p:cNvPr>
          <p:cNvSpPr>
            <a:spLocks noGrp="1"/>
          </p:cNvSpPr>
          <p:nvPr>
            <p:ph type="sldNum" sz="quarter" idx="4"/>
          </p:nvPr>
        </p:nvSpPr>
        <p:spPr>
          <a:xfrm>
            <a:off x="11797250" y="6410903"/>
            <a:ext cx="357352" cy="365125"/>
          </a:xfrm>
          <a:prstGeom prst="rect">
            <a:avLst/>
          </a:prstGeom>
        </p:spPr>
        <p:txBody>
          <a:bodyPr tIns="46800" rIns="0" anchor="ctr" anchorCtr="0"/>
          <a:lstStyle>
            <a:lvl1pPr algn="l">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spTree>
    <p:extLst>
      <p:ext uri="{BB962C8B-B14F-4D97-AF65-F5344CB8AC3E}">
        <p14:creationId xmlns:p14="http://schemas.microsoft.com/office/powerpoint/2010/main" val="25969736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Header-footer-only">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E5F536A-097D-F9C2-3926-5439D376C093}"/>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rot="10800000" flipH="1">
            <a:off x="-7495" y="-12357"/>
            <a:ext cx="12206990" cy="1227014"/>
          </a:xfrm>
          <a:prstGeom prst="rect">
            <a:avLst/>
          </a:prstGeom>
          <a:effectLst>
            <a:outerShdw blurRad="293794" dist="50800" dir="5400000" sx="97000" sy="97000" algn="ctr" rotWithShape="0">
              <a:srgbClr val="000000">
                <a:alpha val="9000"/>
              </a:srgbClr>
            </a:outerShdw>
          </a:effectLst>
        </p:spPr>
      </p:pic>
      <p:sp>
        <p:nvSpPr>
          <p:cNvPr id="7" name="Title Placeholder" descr="Master Title">
            <a:extLst>
              <a:ext uri="{FF2B5EF4-FFF2-40B4-BE49-F238E27FC236}">
                <a16:creationId xmlns:a16="http://schemas.microsoft.com/office/drawing/2014/main" id="{D769DDCC-F1E0-C10D-BC2A-BCACFC731371}"/>
              </a:ext>
            </a:extLst>
          </p:cNvPr>
          <p:cNvSpPr>
            <a:spLocks noGrp="1"/>
          </p:cNvSpPr>
          <p:nvPr>
            <p:ph type="title"/>
          </p:nvPr>
        </p:nvSpPr>
        <p:spPr>
          <a:xfrm>
            <a:off x="267858" y="113435"/>
            <a:ext cx="11708068" cy="1006368"/>
          </a:xfrm>
          <a:prstGeom prst="rect">
            <a:avLst/>
          </a:prstGeom>
        </p:spPr>
        <p:txBody>
          <a:bodyPr vert="horz" lIns="91440" tIns="45720" rIns="91440" bIns="45720" rtlCol="0" anchor="ctr">
            <a:normAutofit/>
          </a:bodyPr>
          <a:lstStyle>
            <a:lvl1pPr>
              <a:lnSpc>
                <a:spcPct val="100000"/>
              </a:lnSpc>
              <a:defRPr>
                <a:solidFill>
                  <a:schemeClr val="tx1"/>
                </a:solidFill>
              </a:defRPr>
            </a:lvl1pPr>
          </a:lstStyle>
          <a:p>
            <a:r>
              <a:rPr lang="en-US" dirty="0"/>
              <a:t>Click to edit Master title style</a:t>
            </a:r>
          </a:p>
        </p:txBody>
      </p:sp>
      <p:pic>
        <p:nvPicPr>
          <p:cNvPr id="2" name="Picture 1">
            <a:extLst>
              <a:ext uri="{FF2B5EF4-FFF2-40B4-BE49-F238E27FC236}">
                <a16:creationId xmlns:a16="http://schemas.microsoft.com/office/drawing/2014/main" id="{614C59B1-0BA6-C8A9-380D-A5F89B2183CB}"/>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9449538" y="173908"/>
            <a:ext cx="2590676" cy="908868"/>
          </a:xfrm>
          <a:prstGeom prst="rect">
            <a:avLst/>
          </a:prstGeom>
        </p:spPr>
      </p:pic>
      <p:pic>
        <p:nvPicPr>
          <p:cNvPr id="3" name="Picture 2">
            <a:extLst>
              <a:ext uri="{FF2B5EF4-FFF2-40B4-BE49-F238E27FC236}">
                <a16:creationId xmlns:a16="http://schemas.microsoft.com/office/drawing/2014/main" id="{8FF3C875-2A25-22C0-671F-5148EAAA1CDF}"/>
              </a:ext>
            </a:extLst>
          </p:cNvPr>
          <p:cNvPicPr>
            <a:picLocks noChangeAspect="1"/>
          </p:cNvPicPr>
          <p:nvPr userDrawn="1"/>
        </p:nvPicPr>
        <p:blipFill>
          <a:blip r:embed="rId4" cstate="email">
            <a:clrChange>
              <a:clrFrom>
                <a:srgbClr val="AFD7F9">
                  <a:alpha val="47451"/>
                </a:srgbClr>
              </a:clrFrom>
              <a:clrTo>
                <a:srgbClr val="AFD7F9">
                  <a:alpha val="0"/>
                </a:srgbClr>
              </a:clrTo>
            </a:clrChange>
            <a:biLevel thresh="75000"/>
            <a:alphaModFix amt="70000"/>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a:ext>
            </a:extLst>
          </a:blip>
          <a:stretch>
            <a:fillRect/>
          </a:stretch>
        </p:blipFill>
        <p:spPr>
          <a:xfrm>
            <a:off x="2181881" y="6335488"/>
            <a:ext cx="2151952" cy="476188"/>
          </a:xfrm>
          <a:prstGeom prst="rect">
            <a:avLst/>
          </a:prstGeom>
          <a:noFill/>
        </p:spPr>
      </p:pic>
      <p:pic>
        <p:nvPicPr>
          <p:cNvPr id="4" name="Picture 3">
            <a:extLst>
              <a:ext uri="{FF2B5EF4-FFF2-40B4-BE49-F238E27FC236}">
                <a16:creationId xmlns:a16="http://schemas.microsoft.com/office/drawing/2014/main" id="{EC4118BD-F21A-4C77-A36A-C5A3CB34487E}"/>
              </a:ext>
            </a:extLst>
          </p:cNvPr>
          <p:cNvPicPr>
            <a:picLocks noChangeAspect="1"/>
          </p:cNvPicPr>
          <p:nvPr userDrawn="1"/>
        </p:nvPicPr>
        <p:blipFill rotWithShape="1">
          <a:blip r:embed="rId6" cstate="email">
            <a:clrChange>
              <a:clrFrom>
                <a:srgbClr val="AFD7F9">
                  <a:alpha val="47451"/>
                </a:srgbClr>
              </a:clrFrom>
              <a:clrTo>
                <a:srgbClr val="AFD7F9">
                  <a:alpha val="0"/>
                </a:srgbClr>
              </a:clrTo>
            </a:clrChange>
            <a:biLevel thresh="75000"/>
            <a:alphaModFix amt="70000"/>
            <a:extLst>
              <a:ext uri="{BEBA8EAE-BF5A-486C-A8C5-ECC9F3942E4B}">
                <a14:imgProps xmlns:a14="http://schemas.microsoft.com/office/drawing/2010/main">
                  <a14:imgLayer r:embed="rId7">
                    <a14:imgEffect>
                      <a14:colorTemperature colorTemp="4700"/>
                    </a14:imgEffect>
                    <a14:imgEffect>
                      <a14:saturation sat="0"/>
                    </a14:imgEffect>
                  </a14:imgLayer>
                </a14:imgProps>
              </a:ext>
              <a:ext uri="{28A0092B-C50C-407E-A947-70E740481C1C}">
                <a14:useLocalDpi xmlns:a14="http://schemas.microsoft.com/office/drawing/2010/main"/>
              </a:ext>
            </a:extLst>
          </a:blip>
          <a:srcRect/>
          <a:stretch/>
        </p:blipFill>
        <p:spPr>
          <a:xfrm>
            <a:off x="7224441" y="6243141"/>
            <a:ext cx="2951062" cy="628504"/>
          </a:xfrm>
          <a:prstGeom prst="rect">
            <a:avLst/>
          </a:prstGeom>
          <a:noFill/>
        </p:spPr>
      </p:pic>
      <p:pic>
        <p:nvPicPr>
          <p:cNvPr id="5" name="Picture 4">
            <a:extLst>
              <a:ext uri="{FF2B5EF4-FFF2-40B4-BE49-F238E27FC236}">
                <a16:creationId xmlns:a16="http://schemas.microsoft.com/office/drawing/2014/main" id="{DCB9B4C3-8F10-E4A2-7064-1A03F840E1AF}"/>
              </a:ext>
            </a:extLst>
          </p:cNvPr>
          <p:cNvPicPr>
            <a:picLocks noChangeAspect="1"/>
          </p:cNvPicPr>
          <p:nvPr userDrawn="1"/>
        </p:nvPicPr>
        <p:blipFill>
          <a:blip r:embed="rId8" cstate="email">
            <a:extLst>
              <a:ext uri="{28A0092B-C50C-407E-A947-70E740481C1C}">
                <a14:useLocalDpi xmlns:a14="http://schemas.microsoft.com/office/drawing/2010/main"/>
              </a:ext>
            </a:extLst>
          </a:blip>
          <a:srcRect/>
          <a:stretch/>
        </p:blipFill>
        <p:spPr>
          <a:xfrm>
            <a:off x="5062154" y="6375257"/>
            <a:ext cx="1433240" cy="436419"/>
          </a:xfrm>
          <a:prstGeom prst="rect">
            <a:avLst/>
          </a:prstGeom>
          <a:noFill/>
        </p:spPr>
      </p:pic>
      <p:sp>
        <p:nvSpPr>
          <p:cNvPr id="6" name="Slide Number" descr="Page Number">
            <a:extLst>
              <a:ext uri="{FF2B5EF4-FFF2-40B4-BE49-F238E27FC236}">
                <a16:creationId xmlns:a16="http://schemas.microsoft.com/office/drawing/2014/main" id="{00FCE9D3-8B48-4FBB-15C4-A3005427F107}"/>
              </a:ext>
            </a:extLst>
          </p:cNvPr>
          <p:cNvSpPr>
            <a:spLocks noGrp="1"/>
          </p:cNvSpPr>
          <p:nvPr>
            <p:ph type="sldNum" sz="quarter" idx="4"/>
          </p:nvPr>
        </p:nvSpPr>
        <p:spPr>
          <a:xfrm>
            <a:off x="11797250" y="6410903"/>
            <a:ext cx="357352" cy="365125"/>
          </a:xfrm>
          <a:prstGeom prst="rect">
            <a:avLst/>
          </a:prstGeom>
        </p:spPr>
        <p:txBody>
          <a:bodyPr tIns="46800" rIns="0" anchor="ctr" anchorCtr="0"/>
          <a:lstStyle>
            <a:lvl1pPr algn="l">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spTree>
    <p:extLst>
      <p:ext uri="{BB962C8B-B14F-4D97-AF65-F5344CB8AC3E}">
        <p14:creationId xmlns:p14="http://schemas.microsoft.com/office/powerpoint/2010/main" val="33743233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5_Header-alternative-footer">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898B3AF4-F9A3-BCC5-3587-29807D534A88}"/>
              </a:ext>
            </a:extLst>
          </p:cNvPr>
          <p:cNvSpPr txBox="1"/>
          <p:nvPr userDrawn="1"/>
        </p:nvSpPr>
        <p:spPr>
          <a:xfrm>
            <a:off x="5921595" y="6438489"/>
            <a:ext cx="400594" cy="276999"/>
          </a:xfrm>
          <a:prstGeom prst="rect">
            <a:avLst/>
          </a:prstGeom>
          <a:noFill/>
        </p:spPr>
        <p:txBody>
          <a:bodyPr wrap="square">
            <a:spAutoFit/>
          </a:bodyPr>
          <a:lstStyle/>
          <a:p>
            <a:fld id="{E2CB33EA-91D6-F140-A440-0A130B2A34DE}" type="slidenum">
              <a:rPr kumimoji="0" lang="en-US" sz="1200" b="0" i="0" u="none" strike="noStrike" kern="1200" cap="none" spc="0" normalizeH="0" baseline="0" noProof="0" smtClean="0">
                <a:ln>
                  <a:noFill/>
                </a:ln>
                <a:solidFill>
                  <a:srgbClr val="464F55"/>
                </a:solidFill>
                <a:effectLst/>
                <a:uLnTx/>
                <a:uFillTx/>
                <a:latin typeface="Arial" charset="0"/>
                <a:cs typeface="Arial" charset="0"/>
              </a:rPr>
              <a:pPr marL="0" marR="0" lvl="0" indent="0" algn="ctr" defTabSz="609585" rtl="0" eaLnBrk="1" fontAlgn="auto" latinLnBrk="0" hangingPunct="1">
                <a:lnSpc>
                  <a:spcPct val="100000"/>
                </a:lnSpc>
                <a:spcBef>
                  <a:spcPts val="0"/>
                </a:spcBef>
                <a:spcAft>
                  <a:spcPts val="0"/>
                </a:spcAft>
                <a:buClrTx/>
                <a:buSzTx/>
                <a:buFontTx/>
                <a:buNone/>
                <a:tabLst/>
                <a:defRPr/>
              </a:pPr>
              <a:t>‹#›</a:t>
            </a:fld>
            <a:endParaRPr lang="en-US" dirty="0"/>
          </a:p>
        </p:txBody>
      </p:sp>
      <p:sp>
        <p:nvSpPr>
          <p:cNvPr id="12" name="URL">
            <a:extLst>
              <a:ext uri="{FF2B5EF4-FFF2-40B4-BE49-F238E27FC236}">
                <a16:creationId xmlns:a16="http://schemas.microsoft.com/office/drawing/2014/main" id="{DFC38A3E-2DE4-ABD1-C650-84453B097380}"/>
              </a:ext>
            </a:extLst>
          </p:cNvPr>
          <p:cNvSpPr txBox="1"/>
          <p:nvPr userDrawn="1"/>
        </p:nvSpPr>
        <p:spPr>
          <a:xfrm>
            <a:off x="9596846" y="6467565"/>
            <a:ext cx="2499360" cy="276999"/>
          </a:xfrm>
          <a:prstGeom prst="rect">
            <a:avLst/>
          </a:prstGeom>
          <a:noFill/>
        </p:spPr>
        <p:txBody>
          <a:bodyPr wrap="square" rtlCol="0">
            <a:spAutoFit/>
          </a:bodyPr>
          <a:lstStyle/>
          <a:p>
            <a:pPr algn="r">
              <a:lnSpc>
                <a:spcPct val="100000"/>
              </a:lnSpc>
              <a:spcAft>
                <a:spcPts val="200"/>
              </a:spcAft>
            </a:pPr>
            <a:r>
              <a:rPr lang="en-CA" sz="1200" u="none" dirty="0" err="1">
                <a:solidFill>
                  <a:srgbClr val="464F55"/>
                </a:solidFill>
                <a:effectLst/>
                <a:latin typeface="Arial" panose="020B0604020202020204" pitchFamily="34" charset="0"/>
                <a:cs typeface="Arial" panose="020B0604020202020204" pitchFamily="34" charset="0"/>
              </a:rPr>
              <a:t>ohtrise.org</a:t>
            </a:r>
            <a:endParaRPr lang="en-CA" sz="1200" u="none" dirty="0">
              <a:solidFill>
                <a:srgbClr val="464F55"/>
              </a:solidFill>
              <a:effectLst/>
              <a:latin typeface="Arial" panose="020B0604020202020204" pitchFamily="34" charset="0"/>
              <a:cs typeface="Arial" panose="020B0604020202020204" pitchFamily="34" charset="0"/>
            </a:endParaRPr>
          </a:p>
        </p:txBody>
      </p:sp>
      <p:cxnSp>
        <p:nvCxnSpPr>
          <p:cNvPr id="13" name="Straight Connector 12">
            <a:extLst>
              <a:ext uri="{FF2B5EF4-FFF2-40B4-BE49-F238E27FC236}">
                <a16:creationId xmlns:a16="http://schemas.microsoft.com/office/drawing/2014/main" id="{519AE2E0-C284-1B41-900D-F2B58C0FDA96}"/>
              </a:ext>
            </a:extLst>
          </p:cNvPr>
          <p:cNvCxnSpPr>
            <a:cxnSpLocks/>
          </p:cNvCxnSpPr>
          <p:nvPr userDrawn="1"/>
        </p:nvCxnSpPr>
        <p:spPr>
          <a:xfrm>
            <a:off x="0" y="6260774"/>
            <a:ext cx="12192000" cy="0"/>
          </a:xfrm>
          <a:prstGeom prst="line">
            <a:avLst/>
          </a:prstGeom>
          <a:ln w="25400">
            <a:solidFill>
              <a:srgbClr val="464F55"/>
            </a:solidFill>
          </a:ln>
          <a:effectLst/>
        </p:spPr>
        <p:style>
          <a:lnRef idx="2">
            <a:schemeClr val="dk1"/>
          </a:lnRef>
          <a:fillRef idx="0">
            <a:schemeClr val="dk1"/>
          </a:fillRef>
          <a:effectRef idx="1">
            <a:schemeClr val="dk1"/>
          </a:effectRef>
          <a:fontRef idx="minor">
            <a:schemeClr val="tx1"/>
          </a:fontRef>
        </p:style>
      </p:cxnSp>
      <p:pic>
        <p:nvPicPr>
          <p:cNvPr id="2" name="Picture 1">
            <a:extLst>
              <a:ext uri="{FF2B5EF4-FFF2-40B4-BE49-F238E27FC236}">
                <a16:creationId xmlns:a16="http://schemas.microsoft.com/office/drawing/2014/main" id="{DFD2476B-3E64-2975-47B7-0F07962EFA9F}"/>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202537" y="6363974"/>
            <a:ext cx="1214377" cy="426031"/>
          </a:xfrm>
          <a:prstGeom prst="rect">
            <a:avLst/>
          </a:prstGeom>
        </p:spPr>
      </p:pic>
      <p:pic>
        <p:nvPicPr>
          <p:cNvPr id="3" name="Picture 2">
            <a:extLst>
              <a:ext uri="{FF2B5EF4-FFF2-40B4-BE49-F238E27FC236}">
                <a16:creationId xmlns:a16="http://schemas.microsoft.com/office/drawing/2014/main" id="{05728BFA-1D91-A50F-8BB8-E69B8233EE84}"/>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rot="10800000" flipH="1">
            <a:off x="-7495" y="-12357"/>
            <a:ext cx="12206990" cy="1227014"/>
          </a:xfrm>
          <a:prstGeom prst="rect">
            <a:avLst/>
          </a:prstGeom>
          <a:effectLst>
            <a:outerShdw blurRad="293794" dist="50800" dir="5400000" sx="97000" sy="97000" algn="ctr" rotWithShape="0">
              <a:srgbClr val="000000">
                <a:alpha val="9000"/>
              </a:srgbClr>
            </a:outerShdw>
          </a:effectLst>
        </p:spPr>
      </p:pic>
      <p:sp>
        <p:nvSpPr>
          <p:cNvPr id="4" name="Title Placeholder" descr="Master Title">
            <a:extLst>
              <a:ext uri="{FF2B5EF4-FFF2-40B4-BE49-F238E27FC236}">
                <a16:creationId xmlns:a16="http://schemas.microsoft.com/office/drawing/2014/main" id="{4E171970-AE67-688E-D62F-A9363DB44F45}"/>
              </a:ext>
            </a:extLst>
          </p:cNvPr>
          <p:cNvSpPr>
            <a:spLocks noGrp="1"/>
          </p:cNvSpPr>
          <p:nvPr>
            <p:ph type="title"/>
          </p:nvPr>
        </p:nvSpPr>
        <p:spPr>
          <a:xfrm>
            <a:off x="267858" y="113435"/>
            <a:ext cx="11708068" cy="1006368"/>
          </a:xfrm>
          <a:prstGeom prst="rect">
            <a:avLst/>
          </a:prstGeom>
        </p:spPr>
        <p:txBody>
          <a:bodyPr vert="horz" lIns="91440" tIns="45720" rIns="91440" bIns="45720" rtlCol="0" anchor="ctr">
            <a:normAutofit/>
          </a:bodyPr>
          <a:lstStyle>
            <a:lvl1pPr>
              <a:lnSpc>
                <a:spcPct val="100000"/>
              </a:lnSpc>
              <a:defRPr>
                <a:solidFill>
                  <a:schemeClr val="tx1"/>
                </a:solidFill>
              </a:defRPr>
            </a:lvl1pPr>
          </a:lstStyle>
          <a:p>
            <a:r>
              <a:rPr lang="en-US" dirty="0"/>
              <a:t>Click to edit Master title style</a:t>
            </a:r>
          </a:p>
        </p:txBody>
      </p:sp>
      <p:pic>
        <p:nvPicPr>
          <p:cNvPr id="5" name="Picture 4">
            <a:extLst>
              <a:ext uri="{FF2B5EF4-FFF2-40B4-BE49-F238E27FC236}">
                <a16:creationId xmlns:a16="http://schemas.microsoft.com/office/drawing/2014/main" id="{E796BD3E-A988-DE44-59A6-1E3F0EC26CCB}"/>
              </a:ext>
            </a:extLst>
          </p:cNvPr>
          <p:cNvPicPr>
            <a:picLocks noChangeAspect="1"/>
          </p:cNvPicPr>
          <p:nvPr userDrawn="1"/>
        </p:nvPicPr>
        <p:blipFill>
          <a:blip r:embed="rId4" cstate="email">
            <a:extLst>
              <a:ext uri="{28A0092B-C50C-407E-A947-70E740481C1C}">
                <a14:useLocalDpi xmlns:a14="http://schemas.microsoft.com/office/drawing/2010/main"/>
              </a:ext>
            </a:extLst>
          </a:blip>
          <a:srcRect/>
          <a:stretch/>
        </p:blipFill>
        <p:spPr>
          <a:xfrm>
            <a:off x="9449538" y="173908"/>
            <a:ext cx="2590676" cy="908868"/>
          </a:xfrm>
          <a:prstGeom prst="rect">
            <a:avLst/>
          </a:prstGeom>
        </p:spPr>
      </p:pic>
    </p:spTree>
    <p:extLst>
      <p:ext uri="{BB962C8B-B14F-4D97-AF65-F5344CB8AC3E}">
        <p14:creationId xmlns:p14="http://schemas.microsoft.com/office/powerpoint/2010/main" val="5545816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6_Header-without-footer">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E5F536A-097D-F9C2-3926-5439D376C093}"/>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rot="10800000" flipH="1">
            <a:off x="-7495" y="-12357"/>
            <a:ext cx="12206990" cy="1227014"/>
          </a:xfrm>
          <a:prstGeom prst="rect">
            <a:avLst/>
          </a:prstGeom>
          <a:effectLst>
            <a:outerShdw blurRad="293794" dist="50800" dir="5400000" sx="97000" sy="97000" algn="ctr" rotWithShape="0">
              <a:srgbClr val="000000">
                <a:alpha val="9000"/>
              </a:srgbClr>
            </a:outerShdw>
          </a:effectLst>
        </p:spPr>
      </p:pic>
      <p:sp>
        <p:nvSpPr>
          <p:cNvPr id="7" name="Title Placeholder" descr="Master Title">
            <a:extLst>
              <a:ext uri="{FF2B5EF4-FFF2-40B4-BE49-F238E27FC236}">
                <a16:creationId xmlns:a16="http://schemas.microsoft.com/office/drawing/2014/main" id="{D769DDCC-F1E0-C10D-BC2A-BCACFC731371}"/>
              </a:ext>
            </a:extLst>
          </p:cNvPr>
          <p:cNvSpPr>
            <a:spLocks noGrp="1"/>
          </p:cNvSpPr>
          <p:nvPr>
            <p:ph type="title"/>
          </p:nvPr>
        </p:nvSpPr>
        <p:spPr>
          <a:xfrm>
            <a:off x="267858" y="113435"/>
            <a:ext cx="11708068" cy="1006368"/>
          </a:xfrm>
          <a:prstGeom prst="rect">
            <a:avLst/>
          </a:prstGeom>
        </p:spPr>
        <p:txBody>
          <a:bodyPr vert="horz" lIns="91440" tIns="45720" rIns="91440" bIns="45720" rtlCol="0" anchor="ctr">
            <a:normAutofit/>
          </a:bodyPr>
          <a:lstStyle>
            <a:lvl1pPr>
              <a:lnSpc>
                <a:spcPct val="100000"/>
              </a:lnSpc>
              <a:defRPr>
                <a:solidFill>
                  <a:schemeClr val="tx1"/>
                </a:solidFill>
              </a:defRPr>
            </a:lvl1pPr>
          </a:lstStyle>
          <a:p>
            <a:r>
              <a:rPr lang="en-US" dirty="0"/>
              <a:t>Click to edit Master title style</a:t>
            </a:r>
          </a:p>
        </p:txBody>
      </p:sp>
      <p:pic>
        <p:nvPicPr>
          <p:cNvPr id="2" name="Picture 1">
            <a:extLst>
              <a:ext uri="{FF2B5EF4-FFF2-40B4-BE49-F238E27FC236}">
                <a16:creationId xmlns:a16="http://schemas.microsoft.com/office/drawing/2014/main" id="{614C59B1-0BA6-C8A9-380D-A5F89B2183CB}"/>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9449538" y="173908"/>
            <a:ext cx="2590676" cy="908868"/>
          </a:xfrm>
          <a:prstGeom prst="rect">
            <a:avLst/>
          </a:prstGeom>
        </p:spPr>
      </p:pic>
      <p:sp>
        <p:nvSpPr>
          <p:cNvPr id="3" name="Slide Number" descr="Page Number">
            <a:extLst>
              <a:ext uri="{FF2B5EF4-FFF2-40B4-BE49-F238E27FC236}">
                <a16:creationId xmlns:a16="http://schemas.microsoft.com/office/drawing/2014/main" id="{4FDE7AFF-E21A-E764-AFB7-E16FED24D172}"/>
              </a:ext>
            </a:extLst>
          </p:cNvPr>
          <p:cNvSpPr>
            <a:spLocks noGrp="1"/>
          </p:cNvSpPr>
          <p:nvPr>
            <p:ph type="sldNum" sz="quarter" idx="4"/>
          </p:nvPr>
        </p:nvSpPr>
        <p:spPr>
          <a:xfrm>
            <a:off x="11797250" y="6410903"/>
            <a:ext cx="357352" cy="365125"/>
          </a:xfrm>
          <a:prstGeom prst="rect">
            <a:avLst/>
          </a:prstGeom>
        </p:spPr>
        <p:txBody>
          <a:bodyPr tIns="46800" rIns="0" anchor="ctr" anchorCtr="0"/>
          <a:lstStyle>
            <a:lvl1pPr algn="l">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spTree>
    <p:extLst>
      <p:ext uri="{BB962C8B-B14F-4D97-AF65-F5344CB8AC3E}">
        <p14:creationId xmlns:p14="http://schemas.microsoft.com/office/powerpoint/2010/main" val="21813313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7_Blank">
    <p:spTree>
      <p:nvGrpSpPr>
        <p:cNvPr id="1" name=""/>
        <p:cNvGrpSpPr/>
        <p:nvPr/>
      </p:nvGrpSpPr>
      <p:grpSpPr>
        <a:xfrm>
          <a:off x="0" y="0"/>
          <a:ext cx="0" cy="0"/>
          <a:chOff x="0" y="0"/>
          <a:chExt cx="0" cy="0"/>
        </a:xfrm>
      </p:grpSpPr>
      <p:sp>
        <p:nvSpPr>
          <p:cNvPr id="2" name="Title Placeholder" descr="Master Title">
            <a:extLst>
              <a:ext uri="{FF2B5EF4-FFF2-40B4-BE49-F238E27FC236}">
                <a16:creationId xmlns:a16="http://schemas.microsoft.com/office/drawing/2014/main" id="{C5E610C9-83AD-6E08-ED5A-E9D43430BADB}"/>
              </a:ext>
            </a:extLst>
          </p:cNvPr>
          <p:cNvSpPr txBox="1">
            <a:spLocks/>
          </p:cNvSpPr>
          <p:nvPr userDrawn="1"/>
        </p:nvSpPr>
        <p:spPr>
          <a:xfrm>
            <a:off x="267857" y="248299"/>
            <a:ext cx="11473038" cy="720641"/>
          </a:xfrm>
          <a:prstGeom prst="rect">
            <a:avLst/>
          </a:prstGeom>
        </p:spPr>
        <p:txBody>
          <a:bodyPr vert="horz" lIns="91440" tIns="45720" rIns="91440" bIns="45720" rtlCol="0" anchor="ctr">
            <a:normAutofit/>
          </a:bodyPr>
          <a:lstStyle>
            <a:lvl1pPr marL="0" marR="0" indent="0" algn="l" defTabSz="457189" rtl="0" eaLnBrk="1" fontAlgn="auto" latinLnBrk="0" hangingPunct="1">
              <a:lnSpc>
                <a:spcPct val="100000"/>
              </a:lnSpc>
              <a:spcBef>
                <a:spcPct val="0"/>
              </a:spcBef>
              <a:spcAft>
                <a:spcPts val="0"/>
              </a:spcAft>
              <a:buClrTx/>
              <a:buSzTx/>
              <a:buFontTx/>
              <a:buNone/>
              <a:tabLst/>
              <a:defRPr sz="2400" b="0" i="0" kern="1200">
                <a:solidFill>
                  <a:schemeClr val="tx1"/>
                </a:solidFill>
                <a:latin typeface="Arial" charset="0"/>
                <a:ea typeface="+mj-ea"/>
                <a:cs typeface="+mj-cs"/>
              </a:defRPr>
            </a:lvl1pPr>
          </a:lstStyle>
          <a:p>
            <a:r>
              <a:rPr lang="en-US" dirty="0">
                <a:solidFill>
                  <a:schemeClr val="tx1"/>
                </a:solidFill>
              </a:rPr>
              <a:t>Click to edit Master title style</a:t>
            </a:r>
          </a:p>
        </p:txBody>
      </p:sp>
      <p:sp>
        <p:nvSpPr>
          <p:cNvPr id="3" name="Slide Number" descr="Page Number">
            <a:extLst>
              <a:ext uri="{FF2B5EF4-FFF2-40B4-BE49-F238E27FC236}">
                <a16:creationId xmlns:a16="http://schemas.microsoft.com/office/drawing/2014/main" id="{8B21C6B0-64F8-438D-B519-D29BD7AD695B}"/>
              </a:ext>
            </a:extLst>
          </p:cNvPr>
          <p:cNvSpPr>
            <a:spLocks noGrp="1"/>
          </p:cNvSpPr>
          <p:nvPr>
            <p:ph type="sldNum" sz="quarter" idx="4"/>
          </p:nvPr>
        </p:nvSpPr>
        <p:spPr>
          <a:xfrm>
            <a:off x="11797250" y="6410903"/>
            <a:ext cx="357352" cy="365125"/>
          </a:xfrm>
          <a:prstGeom prst="rect">
            <a:avLst/>
          </a:prstGeom>
        </p:spPr>
        <p:txBody>
          <a:bodyPr tIns="46800" rIns="0" anchor="ctr" anchorCtr="0"/>
          <a:lstStyle>
            <a:lvl1pPr algn="l">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spTree>
    <p:extLst>
      <p:ext uri="{BB962C8B-B14F-4D97-AF65-F5344CB8AC3E}">
        <p14:creationId xmlns:p14="http://schemas.microsoft.com/office/powerpoint/2010/main" val="3925267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Appendix">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83CD791E-98A1-0162-6CC0-D6583896CE29}"/>
              </a:ext>
            </a:extLst>
          </p:cNvPr>
          <p:cNvPicPr>
            <a:picLocks noChangeAspect="1"/>
          </p:cNvPicPr>
          <p:nvPr userDrawn="1"/>
        </p:nvPicPr>
        <p:blipFill>
          <a:blip r:embed="rId2" cstate="email">
            <a:alphaModFix amt="16000"/>
            <a:extLst>
              <a:ext uri="{28A0092B-C50C-407E-A947-70E740481C1C}">
                <a14:useLocalDpi xmlns:a14="http://schemas.microsoft.com/office/drawing/2010/main"/>
              </a:ext>
            </a:extLst>
          </a:blip>
          <a:srcRect/>
          <a:stretch/>
        </p:blipFill>
        <p:spPr>
          <a:xfrm>
            <a:off x="0" y="0"/>
            <a:ext cx="12192000" cy="6250905"/>
          </a:xfrm>
          <a:prstGeom prst="rect">
            <a:avLst/>
          </a:prstGeom>
        </p:spPr>
      </p:pic>
      <p:pic>
        <p:nvPicPr>
          <p:cNvPr id="7" name="Picture 6">
            <a:extLst>
              <a:ext uri="{FF2B5EF4-FFF2-40B4-BE49-F238E27FC236}">
                <a16:creationId xmlns:a16="http://schemas.microsoft.com/office/drawing/2014/main" id="{CB22488F-ED79-B934-CCD3-F5D2642CE6D3}"/>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1" y="0"/>
            <a:ext cx="12204356" cy="6250905"/>
          </a:xfrm>
          <a:prstGeom prst="rect">
            <a:avLst/>
          </a:prstGeom>
        </p:spPr>
      </p:pic>
      <p:pic>
        <p:nvPicPr>
          <p:cNvPr id="9" name="Picture 8">
            <a:extLst>
              <a:ext uri="{FF2B5EF4-FFF2-40B4-BE49-F238E27FC236}">
                <a16:creationId xmlns:a16="http://schemas.microsoft.com/office/drawing/2014/main" id="{B0035B61-1130-5D8F-0252-703326EE5F14}"/>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43138" y="0"/>
            <a:ext cx="4294557" cy="4538290"/>
          </a:xfrm>
          <a:prstGeom prst="rect">
            <a:avLst/>
          </a:prstGeom>
          <a:effectLst>
            <a:outerShdw blurRad="215900" dist="63500" dir="2880000" algn="ctr" rotWithShape="0">
              <a:srgbClr val="000000">
                <a:alpha val="14000"/>
              </a:srgbClr>
            </a:outerShdw>
          </a:effectLst>
        </p:spPr>
      </p:pic>
      <p:sp>
        <p:nvSpPr>
          <p:cNvPr id="2" name="URL">
            <a:extLst>
              <a:ext uri="{FF2B5EF4-FFF2-40B4-BE49-F238E27FC236}">
                <a16:creationId xmlns:a16="http://schemas.microsoft.com/office/drawing/2014/main" id="{5DD474C5-7B53-6802-FD59-FDB9BA2EE5EF}"/>
              </a:ext>
            </a:extLst>
          </p:cNvPr>
          <p:cNvSpPr txBox="1"/>
          <p:nvPr userDrawn="1"/>
        </p:nvSpPr>
        <p:spPr>
          <a:xfrm>
            <a:off x="9596846" y="6467565"/>
            <a:ext cx="2499360" cy="276999"/>
          </a:xfrm>
          <a:prstGeom prst="rect">
            <a:avLst/>
          </a:prstGeom>
          <a:noFill/>
        </p:spPr>
        <p:txBody>
          <a:bodyPr wrap="square" rtlCol="0">
            <a:spAutoFit/>
          </a:bodyPr>
          <a:lstStyle/>
          <a:p>
            <a:pPr algn="r">
              <a:lnSpc>
                <a:spcPct val="100000"/>
              </a:lnSpc>
              <a:spcAft>
                <a:spcPts val="200"/>
              </a:spcAft>
            </a:pPr>
            <a:r>
              <a:rPr lang="en-CA" sz="1200" u="none" dirty="0" err="1">
                <a:solidFill>
                  <a:srgbClr val="464F55"/>
                </a:solidFill>
                <a:effectLst/>
                <a:latin typeface="Arial" panose="020B0604020202020204" pitchFamily="34" charset="0"/>
                <a:cs typeface="Arial" panose="020B0604020202020204" pitchFamily="34" charset="0"/>
              </a:rPr>
              <a:t>ohtrise.org</a:t>
            </a:r>
            <a:endParaRPr lang="en-CA" sz="1200" u="none" dirty="0">
              <a:solidFill>
                <a:srgbClr val="464F55"/>
              </a:solidFill>
              <a:effectLst/>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CDDE58FB-CA8C-9E69-3E2D-235DFFEA52C6}"/>
              </a:ext>
            </a:extLst>
          </p:cNvPr>
          <p:cNvPicPr>
            <a:picLocks noChangeAspect="1"/>
          </p:cNvPicPr>
          <p:nvPr userDrawn="1"/>
        </p:nvPicPr>
        <p:blipFill>
          <a:blip r:embed="rId5" cstate="email">
            <a:extLst>
              <a:ext uri="{28A0092B-C50C-407E-A947-70E740481C1C}">
                <a14:useLocalDpi xmlns:a14="http://schemas.microsoft.com/office/drawing/2010/main"/>
              </a:ext>
            </a:extLst>
          </a:blip>
          <a:srcRect/>
          <a:stretch/>
        </p:blipFill>
        <p:spPr>
          <a:xfrm>
            <a:off x="119544" y="6338696"/>
            <a:ext cx="1190753" cy="417743"/>
          </a:xfrm>
          <a:prstGeom prst="rect">
            <a:avLst/>
          </a:prstGeom>
        </p:spPr>
      </p:pic>
      <p:sp>
        <p:nvSpPr>
          <p:cNvPr id="6" name="Title Placeholder" descr="Master title">
            <a:extLst>
              <a:ext uri="{FF2B5EF4-FFF2-40B4-BE49-F238E27FC236}">
                <a16:creationId xmlns:a16="http://schemas.microsoft.com/office/drawing/2014/main" id="{D0D1B03B-D400-D709-6F20-B885F4EA2B4E}"/>
              </a:ext>
            </a:extLst>
          </p:cNvPr>
          <p:cNvSpPr>
            <a:spLocks noGrp="1"/>
          </p:cNvSpPr>
          <p:nvPr>
            <p:ph type="ctrTitle" hasCustomPrompt="1"/>
          </p:nvPr>
        </p:nvSpPr>
        <p:spPr>
          <a:xfrm>
            <a:off x="2715491" y="1238602"/>
            <a:ext cx="6862619" cy="2062374"/>
          </a:xfrm>
          <a:prstGeom prst="rect">
            <a:avLst/>
          </a:prstGeom>
        </p:spPr>
        <p:txBody>
          <a:bodyPr anchor="b" anchorCtr="0">
            <a:normAutofit/>
          </a:bodyPr>
          <a:lstStyle>
            <a:lvl1pPr algn="ctr">
              <a:lnSpc>
                <a:spcPct val="100000"/>
              </a:lnSpc>
              <a:defRPr sz="4000">
                <a:solidFill>
                  <a:schemeClr val="tx1"/>
                </a:solidFill>
              </a:defRPr>
            </a:lvl1pPr>
          </a:lstStyle>
          <a:p>
            <a:r>
              <a:rPr lang="en-US" dirty="0"/>
              <a:t>Appendix</a:t>
            </a:r>
          </a:p>
        </p:txBody>
      </p:sp>
    </p:spTree>
    <p:extLst>
      <p:ext uri="{BB962C8B-B14F-4D97-AF65-F5344CB8AC3E}">
        <p14:creationId xmlns:p14="http://schemas.microsoft.com/office/powerpoint/2010/main" val="28629582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2628BEB2-453D-8695-9785-227882449BE9}"/>
              </a:ext>
            </a:extLst>
          </p:cNvPr>
          <p:cNvPicPr>
            <a:picLocks noChangeAspect="1"/>
          </p:cNvPicPr>
          <p:nvPr userDrawn="1"/>
        </p:nvPicPr>
        <p:blipFill>
          <a:blip r:embed="rId2" cstate="email">
            <a:duotone>
              <a:schemeClr val="accent3">
                <a:shade val="45000"/>
                <a:satMod val="135000"/>
              </a:schemeClr>
              <a:prstClr val="white"/>
            </a:duotone>
            <a:alphaModFix amt="16000"/>
            <a:extLst>
              <a:ext uri="{28A0092B-C50C-407E-A947-70E740481C1C}">
                <a14:useLocalDpi xmlns:a14="http://schemas.microsoft.com/office/drawing/2010/main"/>
              </a:ext>
            </a:extLst>
          </a:blip>
          <a:srcRect/>
          <a:stretch/>
        </p:blipFill>
        <p:spPr>
          <a:xfrm>
            <a:off x="-1" y="0"/>
            <a:ext cx="12192001" cy="6277831"/>
          </a:xfrm>
          <a:prstGeom prst="rect">
            <a:avLst/>
          </a:prstGeom>
        </p:spPr>
      </p:pic>
      <p:sp>
        <p:nvSpPr>
          <p:cNvPr id="10" name="URL">
            <a:extLst>
              <a:ext uri="{FF2B5EF4-FFF2-40B4-BE49-F238E27FC236}">
                <a16:creationId xmlns:a16="http://schemas.microsoft.com/office/drawing/2014/main" id="{5A1648F3-C5F0-D552-C94A-3B8A51FC8B18}"/>
              </a:ext>
            </a:extLst>
          </p:cNvPr>
          <p:cNvSpPr txBox="1"/>
          <p:nvPr userDrawn="1"/>
        </p:nvSpPr>
        <p:spPr>
          <a:xfrm>
            <a:off x="251796" y="6398528"/>
            <a:ext cx="4909591" cy="276999"/>
          </a:xfrm>
          <a:prstGeom prst="rect">
            <a:avLst/>
          </a:prstGeom>
          <a:noFill/>
        </p:spPr>
        <p:txBody>
          <a:bodyPr wrap="square" rtlCol="0">
            <a:spAutoFit/>
          </a:bodyPr>
          <a:lstStyle/>
          <a:p>
            <a:pPr>
              <a:lnSpc>
                <a:spcPct val="100000"/>
              </a:lnSpc>
              <a:spcAft>
                <a:spcPts val="200"/>
              </a:spcAft>
            </a:pPr>
            <a:r>
              <a:rPr lang="en-CA" sz="1200" u="none" dirty="0" err="1">
                <a:solidFill>
                  <a:srgbClr val="464F55"/>
                </a:solidFill>
                <a:effectLst/>
                <a:latin typeface="Arial" panose="020B0604020202020204" pitchFamily="34" charset="0"/>
                <a:cs typeface="Arial" panose="020B0604020202020204" pitchFamily="34" charset="0"/>
              </a:rPr>
              <a:t>esnca.org</a:t>
            </a:r>
            <a:endParaRPr lang="en-CA" sz="1200" u="none" dirty="0">
              <a:solidFill>
                <a:srgbClr val="464F55"/>
              </a:solidFill>
              <a:effectLst/>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184A2E00-BD19-1326-A1CB-C5E8646FDB52}"/>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251796" y="310697"/>
            <a:ext cx="3161329" cy="668919"/>
          </a:xfrm>
          <a:prstGeom prst="rect">
            <a:avLst/>
          </a:prstGeom>
        </p:spPr>
      </p:pic>
      <p:cxnSp>
        <p:nvCxnSpPr>
          <p:cNvPr id="15" name="Straight Connector 14">
            <a:extLst>
              <a:ext uri="{FF2B5EF4-FFF2-40B4-BE49-F238E27FC236}">
                <a16:creationId xmlns:a16="http://schemas.microsoft.com/office/drawing/2014/main" id="{FDA36BB0-25FA-2CD9-8188-C71AA872B212}"/>
              </a:ext>
            </a:extLst>
          </p:cNvPr>
          <p:cNvCxnSpPr>
            <a:cxnSpLocks/>
          </p:cNvCxnSpPr>
          <p:nvPr userDrawn="1"/>
        </p:nvCxnSpPr>
        <p:spPr>
          <a:xfrm>
            <a:off x="0" y="6260774"/>
            <a:ext cx="12192000" cy="0"/>
          </a:xfrm>
          <a:prstGeom prst="line">
            <a:avLst/>
          </a:prstGeom>
          <a:ln w="25400">
            <a:solidFill>
              <a:srgbClr val="464F55"/>
            </a:solidFill>
          </a:ln>
          <a:effectLst/>
        </p:spPr>
        <p:style>
          <a:lnRef idx="2">
            <a:schemeClr val="dk1"/>
          </a:lnRef>
          <a:fillRef idx="0">
            <a:schemeClr val="dk1"/>
          </a:fillRef>
          <a:effectRef idx="1">
            <a:schemeClr val="dk1"/>
          </a:effectRef>
          <a:fontRef idx="minor">
            <a:schemeClr val="tx1"/>
          </a:fontRef>
        </p:style>
      </p:cxnSp>
      <p:sp>
        <p:nvSpPr>
          <p:cNvPr id="14" name="Rectangle 13">
            <a:extLst>
              <a:ext uri="{FF2B5EF4-FFF2-40B4-BE49-F238E27FC236}">
                <a16:creationId xmlns:a16="http://schemas.microsoft.com/office/drawing/2014/main" id="{CF59BE37-8606-3994-5ED5-0461E9762042}"/>
              </a:ext>
            </a:extLst>
          </p:cNvPr>
          <p:cNvSpPr/>
          <p:nvPr userDrawn="1"/>
        </p:nvSpPr>
        <p:spPr>
          <a:xfrm>
            <a:off x="1401098" y="1716120"/>
            <a:ext cx="10521142" cy="1323437"/>
          </a:xfrm>
          <a:prstGeom prst="rect">
            <a:avLst/>
          </a:prstGeom>
          <a:gradFill>
            <a:gsLst>
              <a:gs pos="53000">
                <a:srgbClr val="FBFDFE"/>
              </a:gs>
              <a:gs pos="53000">
                <a:srgbClr val="FFFFFF"/>
              </a:gs>
              <a:gs pos="0">
                <a:srgbClr val="FFFFFF">
                  <a:alpha val="0"/>
                </a:srgbClr>
              </a:gs>
              <a:gs pos="27984">
                <a:srgbClr val="FDFEFE"/>
              </a:gs>
              <a:gs pos="78004">
                <a:srgbClr val="FDFEFF"/>
              </a:gs>
              <a:gs pos="100000">
                <a:srgbClr val="FFFFFF">
                  <a:alpha val="0"/>
                </a:srgbClr>
              </a:gs>
            </a:gsLst>
            <a:lin ang="0" scaled="0"/>
          </a:gradFill>
          <a:ln w="25400" cap="flat">
            <a:noFill/>
            <a:prstDash val="solid"/>
            <a:round/>
          </a:ln>
          <a:effectLst/>
          <a:sp3d/>
        </p:spPr>
        <p:txBody>
          <a:bodyPr rot="0" spcFirstLastPara="1" vertOverflow="overflow" horzOverflow="overflow" vert="horz" wrap="square" lIns="45719" tIns="45719" rIns="45719" bIns="45719" numCol="1" spcCol="38100" rtlCol="0" anchor="t">
            <a:spAutoFit/>
          </a:bodyPr>
          <a:lstStyle/>
          <a:p>
            <a:pPr marL="0" marR="0" lvl="0" indent="0" defTabSz="914400" eaLnBrk="1" fontAlgn="auto" latinLnBrk="0" hangingPunct="0">
              <a:lnSpc>
                <a:spcPct val="100000"/>
              </a:lnSpc>
              <a:spcBef>
                <a:spcPts val="0"/>
              </a:spcBef>
              <a:spcAft>
                <a:spcPts val="0"/>
              </a:spcAft>
              <a:buClrTx/>
              <a:buSzTx/>
              <a:buFontTx/>
              <a:buNone/>
              <a:tabLst/>
              <a:defRPr/>
            </a:pPr>
            <a:endParaRPr kumimoji="0" lang="en-US" sz="8000" b="0" i="0" u="none" strike="noStrike" kern="0" cap="none" spc="0" normalizeH="0" baseline="0" noProof="0" dirty="0">
              <a:ln>
                <a:noFill/>
              </a:ln>
              <a:solidFill>
                <a:srgbClr val="000000"/>
              </a:solidFill>
              <a:effectLst/>
              <a:uLnTx/>
              <a:uFillTx/>
              <a:cs typeface="Arial" panose="020B0604020202020204" pitchFamily="34" charset="0"/>
              <a:sym typeface="Arial"/>
            </a:endParaRPr>
          </a:p>
        </p:txBody>
      </p:sp>
      <p:pic>
        <p:nvPicPr>
          <p:cNvPr id="22" name="Picture 21" descr="A person writing on a whiteboard&#10;&#10;Description automatically generated">
            <a:extLst>
              <a:ext uri="{FF2B5EF4-FFF2-40B4-BE49-F238E27FC236}">
                <a16:creationId xmlns:a16="http://schemas.microsoft.com/office/drawing/2014/main" id="{97E1BFA6-07D9-C783-C6EB-727A713C6DE7}"/>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870168" y="1177836"/>
            <a:ext cx="2260588" cy="2260588"/>
          </a:xfrm>
          <a:prstGeom prst="rect">
            <a:avLst/>
          </a:prstGeom>
        </p:spPr>
      </p:pic>
      <p:sp>
        <p:nvSpPr>
          <p:cNvPr id="3" name="Text Placeholder 2">
            <a:extLst>
              <a:ext uri="{FF2B5EF4-FFF2-40B4-BE49-F238E27FC236}">
                <a16:creationId xmlns:a16="http://schemas.microsoft.com/office/drawing/2014/main" id="{B7178D7B-6609-E304-4B59-338A1771D575}"/>
              </a:ext>
            </a:extLst>
          </p:cNvPr>
          <p:cNvSpPr>
            <a:spLocks noGrp="1"/>
          </p:cNvSpPr>
          <p:nvPr>
            <p:ph type="body" sz="quarter" idx="10" hasCustomPrompt="1"/>
          </p:nvPr>
        </p:nvSpPr>
        <p:spPr>
          <a:xfrm>
            <a:off x="3413125" y="1711325"/>
            <a:ext cx="6211888" cy="1311275"/>
          </a:xfrm>
        </p:spPr>
        <p:txBody>
          <a:bodyPr anchor="ctr">
            <a:normAutofit/>
          </a:bodyPr>
          <a:lstStyle>
            <a:lvl1pPr marL="0" indent="0" algn="ctr">
              <a:buNone/>
              <a:defRPr sz="3200">
                <a:solidFill>
                  <a:schemeClr val="tx1"/>
                </a:solidFill>
              </a:defRPr>
            </a:lvl1pPr>
          </a:lstStyle>
          <a:p>
            <a:pPr lvl="0"/>
            <a:r>
              <a:rPr lang="en-US" dirty="0"/>
              <a:t>ESN-CA Presentation</a:t>
            </a:r>
          </a:p>
        </p:txBody>
      </p:sp>
      <p:sp>
        <p:nvSpPr>
          <p:cNvPr id="6" name="Text Placeholder 5">
            <a:extLst>
              <a:ext uri="{FF2B5EF4-FFF2-40B4-BE49-F238E27FC236}">
                <a16:creationId xmlns:a16="http://schemas.microsoft.com/office/drawing/2014/main" id="{9EDC4C4C-963C-2447-5839-A062402B9846}"/>
              </a:ext>
            </a:extLst>
          </p:cNvPr>
          <p:cNvSpPr>
            <a:spLocks noGrp="1"/>
          </p:cNvSpPr>
          <p:nvPr>
            <p:ph type="body" sz="quarter" idx="11" hasCustomPrompt="1"/>
          </p:nvPr>
        </p:nvSpPr>
        <p:spPr>
          <a:xfrm>
            <a:off x="3413125" y="3138488"/>
            <a:ext cx="6211888" cy="812800"/>
          </a:xfrm>
        </p:spPr>
        <p:txBody>
          <a:bodyPr anchor="ctr">
            <a:normAutofit/>
          </a:bodyPr>
          <a:lstStyle>
            <a:lvl1pPr marL="0" indent="0" algn="ctr">
              <a:buNone/>
              <a:defRPr sz="2600">
                <a:solidFill>
                  <a:schemeClr val="tx1"/>
                </a:solidFill>
              </a:defRPr>
            </a:lvl1pPr>
          </a:lstStyle>
          <a:p>
            <a:pPr lvl="0"/>
            <a:r>
              <a:rPr lang="en-US" dirty="0"/>
              <a:t>1 January 2023</a:t>
            </a:r>
          </a:p>
        </p:txBody>
      </p:sp>
      <p:sp>
        <p:nvSpPr>
          <p:cNvPr id="8" name="Text Placeholder 7">
            <a:extLst>
              <a:ext uri="{FF2B5EF4-FFF2-40B4-BE49-F238E27FC236}">
                <a16:creationId xmlns:a16="http://schemas.microsoft.com/office/drawing/2014/main" id="{3630CF52-F89A-7595-7194-034A13192D40}"/>
              </a:ext>
            </a:extLst>
          </p:cNvPr>
          <p:cNvSpPr>
            <a:spLocks noGrp="1"/>
          </p:cNvSpPr>
          <p:nvPr>
            <p:ph type="body" sz="quarter" idx="12" hasCustomPrompt="1"/>
          </p:nvPr>
        </p:nvSpPr>
        <p:spPr>
          <a:xfrm>
            <a:off x="2859940" y="4139243"/>
            <a:ext cx="7318257" cy="1933575"/>
          </a:xfrm>
        </p:spPr>
        <p:txBody>
          <a:bodyPr>
            <a:normAutofit/>
          </a:bodyPr>
          <a:lstStyle>
            <a:lvl1pPr marL="0" indent="0" algn="ctr">
              <a:lnSpc>
                <a:spcPct val="100000"/>
              </a:lnSpc>
              <a:spcBef>
                <a:spcPts val="0"/>
              </a:spcBef>
              <a:buNone/>
              <a:defRPr sz="1200">
                <a:solidFill>
                  <a:schemeClr val="tx1"/>
                </a:solidFill>
              </a:defRPr>
            </a:lvl1pPr>
          </a:lstStyle>
          <a:p>
            <a:pPr lvl="0"/>
            <a:r>
              <a:rPr lang="en-US" dirty="0"/>
              <a:t>John N. Lavis, MD PhD</a:t>
            </a:r>
            <a:endParaRPr lang="en-US" sz="800" dirty="0"/>
          </a:p>
          <a:p>
            <a:r>
              <a:rPr lang="en-US" dirty="0"/>
              <a:t>Co-lead, COVID-19 Evidence Network to support Decision-making (COVID-END)</a:t>
            </a:r>
          </a:p>
          <a:p>
            <a:r>
              <a:rPr lang="en-US" dirty="0"/>
              <a:t>Co-lead, Global Commission on Evidence to Address Societal Challenges</a:t>
            </a:r>
          </a:p>
          <a:p>
            <a:r>
              <a:rPr lang="en-US" dirty="0"/>
              <a:t>Tier 1 Canada Research Chair in Evidence-Support Systems</a:t>
            </a:r>
          </a:p>
          <a:p>
            <a:r>
              <a:rPr lang="en-US" dirty="0"/>
              <a:t>Director, McMaster Health Forum</a:t>
            </a:r>
          </a:p>
          <a:p>
            <a:r>
              <a:rPr lang="en-US" dirty="0"/>
              <a:t>Director, WHO Collaborating Center for Evidence-Informed Policy </a:t>
            </a:r>
          </a:p>
          <a:p>
            <a:r>
              <a:rPr lang="en-US" dirty="0"/>
              <a:t>Professor, Department of Health-Research Methods, Evidence and Impact, McMaster University</a:t>
            </a:r>
          </a:p>
          <a:p>
            <a:r>
              <a:rPr lang="en-US" dirty="0"/>
              <a:t>Adjunct Visiting Professor, Africa Centre for Evidence, University of Johannesburg</a:t>
            </a:r>
          </a:p>
        </p:txBody>
      </p:sp>
    </p:spTree>
    <p:extLst>
      <p:ext uri="{BB962C8B-B14F-4D97-AF65-F5344CB8AC3E}">
        <p14:creationId xmlns:p14="http://schemas.microsoft.com/office/powerpoint/2010/main" val="30229424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4"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theme" Target="../theme/theme3.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A6EEA609-AB6F-7C46-A4F8-A4B40A820A8B}"/>
              </a:ext>
            </a:extLst>
          </p:cNvPr>
          <p:cNvSpPr/>
          <p:nvPr userDrawn="1"/>
        </p:nvSpPr>
        <p:spPr>
          <a:xfrm>
            <a:off x="0" y="6257838"/>
            <a:ext cx="12192000" cy="600162"/>
          </a:xfrm>
          <a:prstGeom prst="rect">
            <a:avLst/>
          </a:prstGeom>
          <a:solidFill>
            <a:srgbClr val="95CBF7">
              <a:alpha val="49804"/>
            </a:srgbClr>
          </a:solidFill>
          <a:ln>
            <a:noFill/>
          </a:ln>
        </p:spPr>
        <p:style>
          <a:lnRef idx="2">
            <a:schemeClr val="accent2"/>
          </a:lnRef>
          <a:fillRef idx="1">
            <a:schemeClr val="lt1"/>
          </a:fillRef>
          <a:effectRef idx="0">
            <a:schemeClr val="accent2"/>
          </a:effectRef>
          <a:fontRef idx="minor">
            <a:schemeClr val="dk1"/>
          </a:fontRef>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3300" b="0" i="0" u="none" strike="noStrike" cap="none" spc="0" normalizeH="0" baseline="0" dirty="0">
              <a:ln>
                <a:noFill/>
              </a:ln>
              <a:solidFill>
                <a:srgbClr val="4086C8"/>
              </a:solidFill>
              <a:effectLst/>
              <a:uFillTx/>
              <a:latin typeface="+mj-lt"/>
              <a:ea typeface="+mj-ea"/>
              <a:cs typeface="+mj-cs"/>
              <a:sym typeface="Arial"/>
            </a:endParaRPr>
          </a:p>
        </p:txBody>
      </p:sp>
      <p:sp>
        <p:nvSpPr>
          <p:cNvPr id="3" name="Content Placeholder" descr="Slide Content"/>
          <p:cNvSpPr>
            <a:spLocks noGrp="1"/>
          </p:cNvSpPr>
          <p:nvPr>
            <p:ph type="body" idx="1"/>
          </p:nvPr>
        </p:nvSpPr>
        <p:spPr>
          <a:xfrm>
            <a:off x="267858" y="1480930"/>
            <a:ext cx="11708068" cy="4645234"/>
          </a:xfrm>
          <a:prstGeom prst="rect">
            <a:avLst/>
          </a:prstGeom>
        </p:spPr>
        <p:txBody>
          <a:bodyPr vert="horz" lIns="108000" tIns="45720" rIns="91440" bIns="45720" rtlCol="0">
            <a:normAutofit/>
          </a:bodyPr>
          <a:lstStyle/>
          <a:p>
            <a:pPr marL="234000" marR="0" lvl="0" indent="-234000" algn="l" defTabSz="457189" rtl="0" eaLnBrk="1" fontAlgn="auto" latinLnBrk="0" hangingPunct="1">
              <a:lnSpc>
                <a:spcPct val="100000"/>
              </a:lnSpc>
              <a:spcBef>
                <a:spcPts val="0"/>
              </a:spcBef>
              <a:spcAft>
                <a:spcPts val="300"/>
              </a:spcAft>
              <a:buClr>
                <a:srgbClr val="254776"/>
              </a:buClr>
              <a:buSzPct val="110000"/>
              <a:buFont typeface="Arial" panose="020B0604020202020204" pitchFamily="34" charset="0"/>
              <a:buChar char="•"/>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Click to edit Master text styles</a:t>
            </a:r>
          </a:p>
          <a:p>
            <a:pPr marL="466725" marR="0" lvl="1" indent="-233363" algn="l" defTabSz="457189" rtl="0" eaLnBrk="1" fontAlgn="auto" latinLnBrk="0" hangingPunct="1">
              <a:lnSpc>
                <a:spcPct val="100000"/>
              </a:lnSpc>
              <a:spcBef>
                <a:spcPts val="0"/>
              </a:spcBef>
              <a:spcAft>
                <a:spcPts val="300"/>
              </a:spcAft>
              <a:buClr>
                <a:srgbClr val="254776"/>
              </a:buClr>
              <a:buSzPct val="75000"/>
              <a:buFont typeface="Courier New" panose="02070309020205020404" pitchFamily="49" charset="0"/>
              <a:buChar char="o"/>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Second level</a:t>
            </a:r>
          </a:p>
          <a:p>
            <a:pPr marL="719138" marR="0" lvl="2" indent="-233363" algn="l" defTabSz="457189" rtl="0" eaLnBrk="1" fontAlgn="auto" latinLnBrk="0" hangingPunct="1">
              <a:lnSpc>
                <a:spcPct val="100000"/>
              </a:lnSpc>
              <a:spcBef>
                <a:spcPts val="0"/>
              </a:spcBef>
              <a:spcAft>
                <a:spcPts val="300"/>
              </a:spcAft>
              <a:buClr>
                <a:srgbClr val="254776"/>
              </a:buClr>
              <a:buSzPct val="75000"/>
              <a:buFont typeface="Wingdings" pitchFamily="2" charset="2"/>
              <a:buChar char="§"/>
              <a:tabLst>
                <a:tab pos="484188" algn="l"/>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Third level</a:t>
            </a:r>
          </a:p>
          <a:p>
            <a:pPr marL="1006475" marR="0" lvl="3" indent="-246063" algn="l" defTabSz="457189" rtl="0" eaLnBrk="1" fontAlgn="auto" latinLnBrk="0" hangingPunct="1">
              <a:lnSpc>
                <a:spcPct val="100000"/>
              </a:lnSpc>
              <a:spcBef>
                <a:spcPts val="0"/>
              </a:spcBef>
              <a:spcAft>
                <a:spcPts val="300"/>
              </a:spcAft>
              <a:buClr>
                <a:srgbClr val="254776"/>
              </a:buClr>
              <a:buSzPct val="75000"/>
              <a:buFont typeface="Courier New" panose="02070309020205020404" pitchFamily="49" charset="0"/>
              <a:buChar char="o"/>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Fourth level</a:t>
            </a:r>
          </a:p>
          <a:p>
            <a:pPr marL="1258888" marR="0" lvl="4" indent="-233363" algn="l" defTabSz="457189" rtl="0" eaLnBrk="1" fontAlgn="auto" latinLnBrk="0" hangingPunct="1">
              <a:lnSpc>
                <a:spcPct val="100000"/>
              </a:lnSpc>
              <a:spcBef>
                <a:spcPts val="0"/>
              </a:spcBef>
              <a:spcAft>
                <a:spcPts val="300"/>
              </a:spcAft>
              <a:buClr>
                <a:srgbClr val="254776"/>
              </a:buClr>
              <a:buSzPct val="75000"/>
              <a:buFont typeface="Wingdings" pitchFamily="2" charset="2"/>
              <a:buChar char="§"/>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Fifth level</a:t>
            </a:r>
          </a:p>
        </p:txBody>
      </p:sp>
    </p:spTree>
    <p:extLst>
      <p:ext uri="{BB962C8B-B14F-4D97-AF65-F5344CB8AC3E}">
        <p14:creationId xmlns:p14="http://schemas.microsoft.com/office/powerpoint/2010/main" val="3194248775"/>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4" r:id="rId6"/>
    <p:sldLayoutId id="2147483751" r:id="rId7"/>
    <p:sldLayoutId id="2147483756" r:id="rId8"/>
  </p:sldLayoutIdLst>
  <p:hf hdr="0" ftr="0"/>
  <p:txStyles>
    <p:titleStyle>
      <a:lvl1pPr marL="0" marR="0" indent="0" algn="l" defTabSz="457189" rtl="0" eaLnBrk="1" fontAlgn="auto" latinLnBrk="0" hangingPunct="1">
        <a:lnSpc>
          <a:spcPct val="100000"/>
        </a:lnSpc>
        <a:spcBef>
          <a:spcPct val="0"/>
        </a:spcBef>
        <a:spcAft>
          <a:spcPts val="0"/>
        </a:spcAft>
        <a:buClrTx/>
        <a:buSzTx/>
        <a:buFontTx/>
        <a:buNone/>
        <a:tabLst/>
        <a:defRPr sz="2400" b="0" i="0" kern="1200">
          <a:solidFill>
            <a:srgbClr val="254776"/>
          </a:solidFill>
          <a:latin typeface="Arial" charset="0"/>
          <a:ea typeface="+mj-ea"/>
          <a:cs typeface="+mj-cs"/>
        </a:defRPr>
      </a:lvl1pPr>
    </p:titleStyle>
    <p:bodyStyle>
      <a:lvl1pPr marL="0" indent="0" algn="l" defTabSz="457189" rtl="0" eaLnBrk="1" latinLnBrk="0" hangingPunct="1">
        <a:lnSpc>
          <a:spcPct val="100000"/>
        </a:lnSpc>
        <a:spcBef>
          <a:spcPts val="0"/>
        </a:spcBef>
        <a:spcAft>
          <a:spcPts val="300"/>
        </a:spcAft>
        <a:buClr>
          <a:schemeClr val="tx1"/>
        </a:buClr>
        <a:buFont typeface="Arial" panose="020B0604020202020204" pitchFamily="34" charset="0"/>
        <a:buNone/>
        <a:defRPr sz="1800" b="0" i="0" kern="1200">
          <a:solidFill>
            <a:schemeClr val="tx1"/>
          </a:solidFill>
          <a:latin typeface="Arial" charset="0"/>
          <a:ea typeface="+mn-ea"/>
          <a:cs typeface="+mn-cs"/>
        </a:defRPr>
      </a:lvl1pPr>
      <a:lvl2pPr marL="233362" indent="0" algn="l" defTabSz="457189" rtl="0" eaLnBrk="1" latinLnBrk="0" hangingPunct="1">
        <a:lnSpc>
          <a:spcPct val="100000"/>
        </a:lnSpc>
        <a:spcBef>
          <a:spcPts val="0"/>
        </a:spcBef>
        <a:spcAft>
          <a:spcPts val="300"/>
        </a:spcAft>
        <a:buClr>
          <a:schemeClr val="tx1"/>
        </a:buClr>
        <a:buSzPct val="65000"/>
        <a:buFont typeface="Courier New" panose="02070309020205020404" pitchFamily="49" charset="0"/>
        <a:buNone/>
        <a:defRPr sz="1800" b="0" i="0" kern="1200">
          <a:solidFill>
            <a:schemeClr val="tx1"/>
          </a:solidFill>
          <a:latin typeface="Arial" charset="0"/>
          <a:ea typeface="+mn-ea"/>
          <a:cs typeface="+mn-cs"/>
        </a:defRPr>
      </a:lvl2pPr>
      <a:lvl3pPr marL="485775" indent="0" algn="l" defTabSz="457189" rtl="0" eaLnBrk="1" latinLnBrk="0" hangingPunct="1">
        <a:lnSpc>
          <a:spcPct val="100000"/>
        </a:lnSpc>
        <a:spcBef>
          <a:spcPts val="0"/>
        </a:spcBef>
        <a:spcAft>
          <a:spcPts val="300"/>
        </a:spcAft>
        <a:buClr>
          <a:schemeClr val="tx1"/>
        </a:buClr>
        <a:buFont typeface="Arial"/>
        <a:buNone/>
        <a:defRPr sz="1800" b="0" i="0" kern="1200">
          <a:solidFill>
            <a:schemeClr val="tx1"/>
          </a:solidFill>
          <a:latin typeface="Arial" charset="0"/>
          <a:ea typeface="+mn-ea"/>
          <a:cs typeface="+mn-cs"/>
        </a:defRPr>
      </a:lvl3pPr>
      <a:lvl4pPr marL="760412" indent="0" algn="l" defTabSz="457189" rtl="0" eaLnBrk="1" latinLnBrk="0" hangingPunct="1">
        <a:lnSpc>
          <a:spcPct val="100000"/>
        </a:lnSpc>
        <a:spcBef>
          <a:spcPts val="0"/>
        </a:spcBef>
        <a:spcAft>
          <a:spcPts val="300"/>
        </a:spcAft>
        <a:buClr>
          <a:schemeClr val="tx1"/>
        </a:buClr>
        <a:buSzPct val="65000"/>
        <a:buFont typeface="Courier New" panose="02070309020205020404" pitchFamily="49" charset="0"/>
        <a:buNone/>
        <a:defRPr sz="1800" b="0" i="0" kern="1200">
          <a:solidFill>
            <a:schemeClr val="tx1"/>
          </a:solidFill>
          <a:latin typeface="Arial" charset="0"/>
          <a:ea typeface="+mn-ea"/>
          <a:cs typeface="+mn-cs"/>
        </a:defRPr>
      </a:lvl4pPr>
      <a:lvl5pPr marL="1025525" indent="0" algn="l" defTabSz="457189" rtl="0" eaLnBrk="1" latinLnBrk="0" hangingPunct="1">
        <a:lnSpc>
          <a:spcPct val="100000"/>
        </a:lnSpc>
        <a:spcBef>
          <a:spcPts val="0"/>
        </a:spcBef>
        <a:spcAft>
          <a:spcPts val="300"/>
        </a:spcAft>
        <a:buClr>
          <a:schemeClr val="tx1"/>
        </a:buClr>
        <a:buFont typeface="Arial" panose="020B0604020202020204" pitchFamily="34" charset="0"/>
        <a:buNone/>
        <a:defRPr sz="1800" b="0" i="0" kern="1200">
          <a:solidFill>
            <a:schemeClr val="tx1"/>
          </a:solidFill>
          <a:latin typeface="Arial" charset="0"/>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Content Placeholder" descr="Slide Content">
            <a:extLst>
              <a:ext uri="{FF2B5EF4-FFF2-40B4-BE49-F238E27FC236}">
                <a16:creationId xmlns:a16="http://schemas.microsoft.com/office/drawing/2014/main" id="{54931BD3-27C1-6D4D-A211-9C44971376B2}"/>
              </a:ext>
            </a:extLst>
          </p:cNvPr>
          <p:cNvSpPr>
            <a:spLocks noGrp="1"/>
          </p:cNvSpPr>
          <p:nvPr>
            <p:ph type="body" idx="1"/>
          </p:nvPr>
        </p:nvSpPr>
        <p:spPr>
          <a:xfrm>
            <a:off x="267858" y="1480930"/>
            <a:ext cx="11708068" cy="4645234"/>
          </a:xfrm>
          <a:prstGeom prst="rect">
            <a:avLst/>
          </a:prstGeom>
        </p:spPr>
        <p:txBody>
          <a:bodyPr vert="horz" lIns="108000" tIns="45720" rIns="91440" bIns="45720" rtlCol="0">
            <a:normAutofit/>
          </a:bodyPr>
          <a:lstStyle/>
          <a:p>
            <a:pPr marL="234000" marR="0" lvl="0" indent="-234000" algn="l" defTabSz="457189" rtl="0" eaLnBrk="1" fontAlgn="auto" latinLnBrk="0" hangingPunct="1">
              <a:lnSpc>
                <a:spcPct val="100000"/>
              </a:lnSpc>
              <a:spcBef>
                <a:spcPts val="0"/>
              </a:spcBef>
              <a:spcAft>
                <a:spcPts val="300"/>
              </a:spcAft>
              <a:buClr>
                <a:srgbClr val="254776"/>
              </a:buClr>
              <a:buSzPct val="110000"/>
              <a:buFont typeface="Arial" panose="020B0604020202020204" pitchFamily="34" charset="0"/>
              <a:buChar char="•"/>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Click to edit Master text styles</a:t>
            </a:r>
          </a:p>
          <a:p>
            <a:pPr marL="466725" marR="0" lvl="1" indent="-233363" algn="l" defTabSz="457189" rtl="0" eaLnBrk="1" fontAlgn="auto" latinLnBrk="0" hangingPunct="1">
              <a:lnSpc>
                <a:spcPct val="100000"/>
              </a:lnSpc>
              <a:spcBef>
                <a:spcPts val="0"/>
              </a:spcBef>
              <a:spcAft>
                <a:spcPts val="300"/>
              </a:spcAft>
              <a:buClr>
                <a:srgbClr val="254776"/>
              </a:buClr>
              <a:buSzPct val="75000"/>
              <a:buFont typeface="Courier New" panose="02070309020205020404" pitchFamily="49" charset="0"/>
              <a:buChar char="o"/>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Second level</a:t>
            </a:r>
          </a:p>
          <a:p>
            <a:pPr marL="719138" marR="0" lvl="2" indent="-233363" algn="l" defTabSz="457189" rtl="0" eaLnBrk="1" fontAlgn="auto" latinLnBrk="0" hangingPunct="1">
              <a:lnSpc>
                <a:spcPct val="100000"/>
              </a:lnSpc>
              <a:spcBef>
                <a:spcPts val="0"/>
              </a:spcBef>
              <a:spcAft>
                <a:spcPts val="300"/>
              </a:spcAft>
              <a:buClr>
                <a:srgbClr val="254776"/>
              </a:buClr>
              <a:buSzPct val="75000"/>
              <a:buFont typeface="Wingdings" pitchFamily="2" charset="2"/>
              <a:buChar char="§"/>
              <a:tabLst>
                <a:tab pos="484188" algn="l"/>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Third level</a:t>
            </a:r>
          </a:p>
          <a:p>
            <a:pPr marL="1006475" marR="0" lvl="3" indent="-246063" algn="l" defTabSz="457189" rtl="0" eaLnBrk="1" fontAlgn="auto" latinLnBrk="0" hangingPunct="1">
              <a:lnSpc>
                <a:spcPct val="100000"/>
              </a:lnSpc>
              <a:spcBef>
                <a:spcPts val="0"/>
              </a:spcBef>
              <a:spcAft>
                <a:spcPts val="300"/>
              </a:spcAft>
              <a:buClr>
                <a:srgbClr val="254776"/>
              </a:buClr>
              <a:buSzPct val="75000"/>
              <a:buFont typeface="Courier New" panose="02070309020205020404" pitchFamily="49" charset="0"/>
              <a:buChar char="o"/>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Fourth level</a:t>
            </a:r>
          </a:p>
          <a:p>
            <a:pPr marL="1258888" marR="0" lvl="4" indent="-233363" algn="l" defTabSz="457189" rtl="0" eaLnBrk="1" fontAlgn="auto" latinLnBrk="0" hangingPunct="1">
              <a:lnSpc>
                <a:spcPct val="100000"/>
              </a:lnSpc>
              <a:spcBef>
                <a:spcPts val="0"/>
              </a:spcBef>
              <a:spcAft>
                <a:spcPts val="300"/>
              </a:spcAft>
              <a:buClr>
                <a:srgbClr val="254776"/>
              </a:buClr>
              <a:buSzPct val="75000"/>
              <a:buFont typeface="Wingdings" pitchFamily="2" charset="2"/>
              <a:buChar char="§"/>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Fifth level</a:t>
            </a:r>
          </a:p>
        </p:txBody>
      </p:sp>
      <p:cxnSp>
        <p:nvCxnSpPr>
          <p:cNvPr id="8" name="Straight Connector 7">
            <a:extLst>
              <a:ext uri="{FF2B5EF4-FFF2-40B4-BE49-F238E27FC236}">
                <a16:creationId xmlns:a16="http://schemas.microsoft.com/office/drawing/2014/main" id="{FDC97035-971C-30AD-9BC4-8110D7C32456}"/>
              </a:ext>
            </a:extLst>
          </p:cNvPr>
          <p:cNvCxnSpPr>
            <a:cxnSpLocks/>
          </p:cNvCxnSpPr>
          <p:nvPr userDrawn="1"/>
        </p:nvCxnSpPr>
        <p:spPr>
          <a:xfrm>
            <a:off x="0" y="6260774"/>
            <a:ext cx="12192000" cy="0"/>
          </a:xfrm>
          <a:prstGeom prst="line">
            <a:avLst/>
          </a:prstGeom>
          <a:ln w="25400">
            <a:solidFill>
              <a:srgbClr val="464F55"/>
            </a:solidFill>
          </a:ln>
          <a:effectLst/>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2869366514"/>
      </p:ext>
    </p:extLst>
  </p:cSld>
  <p:clrMap bg1="lt1" tx1="dk1" bg2="lt2" tx2="dk2" accent1="accent1" accent2="accent2" accent3="accent3" accent4="accent4" accent5="accent5" accent6="accent6" hlink="hlink" folHlink="folHlink"/>
  <p:sldLayoutIdLst>
    <p:sldLayoutId id="2147483727" r:id="rId1"/>
    <p:sldLayoutId id="2147483722" r:id="rId2"/>
    <p:sldLayoutId id="2147483723" r:id="rId3"/>
    <p:sldLayoutId id="2147483724" r:id="rId4"/>
    <p:sldLayoutId id="2147483757" r:id="rId5"/>
    <p:sldLayoutId id="2147483726" r:id="rId6"/>
    <p:sldLayoutId id="2147483759"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254776"/>
        </a:buClr>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254776"/>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254776"/>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254776"/>
        </a:buClr>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254776"/>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Content Placeholder" descr="Slide Content"/>
          <p:cNvSpPr>
            <a:spLocks noGrp="1"/>
          </p:cNvSpPr>
          <p:nvPr>
            <p:ph type="body" idx="1"/>
          </p:nvPr>
        </p:nvSpPr>
        <p:spPr>
          <a:xfrm>
            <a:off x="267858" y="1480930"/>
            <a:ext cx="11708068" cy="4645234"/>
          </a:xfrm>
          <a:prstGeom prst="rect">
            <a:avLst/>
          </a:prstGeom>
        </p:spPr>
        <p:txBody>
          <a:bodyPr vert="horz" lIns="108000" tIns="45720" rIns="91440" bIns="45720" rtlCol="0">
            <a:normAutofit/>
          </a:bodyPr>
          <a:lstStyle/>
          <a:p>
            <a:pPr marL="234000" marR="0" lvl="0" indent="-234000" algn="l" defTabSz="457189" rtl="0" eaLnBrk="1" fontAlgn="auto" latinLnBrk="0" hangingPunct="1">
              <a:lnSpc>
                <a:spcPct val="100000"/>
              </a:lnSpc>
              <a:spcBef>
                <a:spcPts val="0"/>
              </a:spcBef>
              <a:spcAft>
                <a:spcPts val="300"/>
              </a:spcAft>
              <a:buClr>
                <a:srgbClr val="254776"/>
              </a:buClr>
              <a:buSzPct val="110000"/>
              <a:buFont typeface="Arial" panose="020B0604020202020204" pitchFamily="34" charset="0"/>
              <a:buChar char="•"/>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Click to edit Master text styles</a:t>
            </a:r>
          </a:p>
          <a:p>
            <a:pPr marL="466725" marR="0" lvl="1" indent="-233363" algn="l" defTabSz="457189" rtl="0" eaLnBrk="1" fontAlgn="auto" latinLnBrk="0" hangingPunct="1">
              <a:lnSpc>
                <a:spcPct val="100000"/>
              </a:lnSpc>
              <a:spcBef>
                <a:spcPts val="0"/>
              </a:spcBef>
              <a:spcAft>
                <a:spcPts val="300"/>
              </a:spcAft>
              <a:buClr>
                <a:srgbClr val="254776"/>
              </a:buClr>
              <a:buSzPct val="75000"/>
              <a:buFont typeface="Courier New" panose="02070309020205020404" pitchFamily="49" charset="0"/>
              <a:buChar char="o"/>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Second level</a:t>
            </a:r>
          </a:p>
          <a:p>
            <a:pPr marL="719138" marR="0" lvl="2" indent="-233363" algn="l" defTabSz="457189" rtl="0" eaLnBrk="1" fontAlgn="auto" latinLnBrk="0" hangingPunct="1">
              <a:lnSpc>
                <a:spcPct val="100000"/>
              </a:lnSpc>
              <a:spcBef>
                <a:spcPts val="0"/>
              </a:spcBef>
              <a:spcAft>
                <a:spcPts val="300"/>
              </a:spcAft>
              <a:buClr>
                <a:srgbClr val="254776"/>
              </a:buClr>
              <a:buSzPct val="75000"/>
              <a:buFont typeface="Wingdings" pitchFamily="2" charset="2"/>
              <a:buChar char="§"/>
              <a:tabLst>
                <a:tab pos="484188" algn="l"/>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Third level</a:t>
            </a:r>
          </a:p>
          <a:p>
            <a:pPr marL="1006475" marR="0" lvl="3" indent="-246063" algn="l" defTabSz="457189" rtl="0" eaLnBrk="1" fontAlgn="auto" latinLnBrk="0" hangingPunct="1">
              <a:lnSpc>
                <a:spcPct val="100000"/>
              </a:lnSpc>
              <a:spcBef>
                <a:spcPts val="0"/>
              </a:spcBef>
              <a:spcAft>
                <a:spcPts val="300"/>
              </a:spcAft>
              <a:buClr>
                <a:srgbClr val="254776"/>
              </a:buClr>
              <a:buSzPct val="75000"/>
              <a:buFont typeface="Courier New" panose="02070309020205020404" pitchFamily="49" charset="0"/>
              <a:buChar char="o"/>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Fourth level</a:t>
            </a:r>
          </a:p>
          <a:p>
            <a:pPr marL="1258888" marR="0" lvl="4" indent="-233363" algn="l" defTabSz="457189" rtl="0" eaLnBrk="1" fontAlgn="auto" latinLnBrk="0" hangingPunct="1">
              <a:lnSpc>
                <a:spcPct val="100000"/>
              </a:lnSpc>
              <a:spcBef>
                <a:spcPts val="0"/>
              </a:spcBef>
              <a:spcAft>
                <a:spcPts val="300"/>
              </a:spcAft>
              <a:buClr>
                <a:srgbClr val="254776"/>
              </a:buClr>
              <a:buSzPct val="75000"/>
              <a:buFont typeface="Wingdings" pitchFamily="2" charset="2"/>
              <a:buChar char="§"/>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Fifth level</a:t>
            </a:r>
          </a:p>
        </p:txBody>
      </p:sp>
      <p:cxnSp>
        <p:nvCxnSpPr>
          <p:cNvPr id="10" name="Straight Connector 9">
            <a:extLst>
              <a:ext uri="{FF2B5EF4-FFF2-40B4-BE49-F238E27FC236}">
                <a16:creationId xmlns:a16="http://schemas.microsoft.com/office/drawing/2014/main" id="{24220E00-5CFF-0AE1-9606-366474FAFAE9}"/>
              </a:ext>
            </a:extLst>
          </p:cNvPr>
          <p:cNvCxnSpPr>
            <a:cxnSpLocks/>
          </p:cNvCxnSpPr>
          <p:nvPr userDrawn="1"/>
        </p:nvCxnSpPr>
        <p:spPr>
          <a:xfrm>
            <a:off x="0" y="6260774"/>
            <a:ext cx="12192000" cy="0"/>
          </a:xfrm>
          <a:prstGeom prst="line">
            <a:avLst/>
          </a:prstGeom>
          <a:ln w="25400">
            <a:solidFill>
              <a:srgbClr val="464F55"/>
            </a:solidFill>
          </a:ln>
          <a:effectLst/>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2368115806"/>
      </p:ext>
    </p:extLst>
  </p:cSld>
  <p:clrMap bg1="lt1" tx1="dk1" bg2="lt2" tx2="dk2" accent1="accent1" accent2="accent2" accent3="accent3" accent4="accent4" accent5="accent5" accent6="accent6" hlink="hlink" folHlink="folHlink"/>
  <p:sldLayoutIdLst>
    <p:sldLayoutId id="2147483736" r:id="rId1"/>
    <p:sldLayoutId id="2147483729" r:id="rId2"/>
    <p:sldLayoutId id="2147483735" r:id="rId3"/>
    <p:sldLayoutId id="2147483700" r:id="rId4"/>
    <p:sldLayoutId id="2147483760" r:id="rId5"/>
    <p:sldLayoutId id="2147483761" r:id="rId6"/>
    <p:sldLayoutId id="2147483734" r:id="rId7"/>
    <p:sldLayoutId id="2147483762" r:id="rId8"/>
    <p:sldLayoutId id="2147483763" r:id="rId9"/>
    <p:sldLayoutId id="2147483764" r:id="rId10"/>
    <p:sldLayoutId id="2147483765" r:id="rId11"/>
    <p:sldLayoutId id="2147483766" r:id="rId12"/>
    <p:sldLayoutId id="2147483767" r:id="rId13"/>
    <p:sldLayoutId id="2147483768" r:id="rId14"/>
  </p:sldLayoutIdLst>
  <p:hf hdr="0" ftr="0"/>
  <p:txStyles>
    <p:titleStyle>
      <a:lvl1pPr marL="0" marR="0" indent="0" algn="l" defTabSz="457189" rtl="0" eaLnBrk="1" fontAlgn="auto" latinLnBrk="0" hangingPunct="1">
        <a:lnSpc>
          <a:spcPct val="100000"/>
        </a:lnSpc>
        <a:spcBef>
          <a:spcPct val="0"/>
        </a:spcBef>
        <a:spcAft>
          <a:spcPts val="0"/>
        </a:spcAft>
        <a:buClrTx/>
        <a:buSzTx/>
        <a:buFontTx/>
        <a:buNone/>
        <a:tabLst/>
        <a:defRPr sz="2400" b="0" i="0" kern="1200">
          <a:solidFill>
            <a:srgbClr val="254776"/>
          </a:solidFill>
          <a:latin typeface="Arial" charset="0"/>
          <a:ea typeface="+mj-ea"/>
          <a:cs typeface="+mj-cs"/>
        </a:defRPr>
      </a:lvl1pPr>
    </p:titleStyle>
    <p:bodyStyle>
      <a:lvl1pPr marL="285750" indent="-285750" algn="l" defTabSz="457189" rtl="0" eaLnBrk="1" latinLnBrk="0" hangingPunct="1">
        <a:lnSpc>
          <a:spcPct val="100000"/>
        </a:lnSpc>
        <a:spcBef>
          <a:spcPts val="0"/>
        </a:spcBef>
        <a:spcAft>
          <a:spcPts val="800"/>
        </a:spcAft>
        <a:buClr>
          <a:srgbClr val="254776"/>
        </a:buClr>
        <a:buFont typeface="Arial" panose="020B0604020202020204" pitchFamily="34" charset="0"/>
        <a:buChar char="•"/>
        <a:defRPr sz="1800" b="0" i="0" kern="1200">
          <a:solidFill>
            <a:srgbClr val="464F55"/>
          </a:solidFill>
          <a:latin typeface="Arial" charset="0"/>
          <a:ea typeface="+mn-ea"/>
          <a:cs typeface="+mn-cs"/>
        </a:defRPr>
      </a:lvl1pPr>
      <a:lvl2pPr marL="646934" indent="-285744" algn="l" defTabSz="457189" rtl="0" eaLnBrk="1" latinLnBrk="0" hangingPunct="1">
        <a:lnSpc>
          <a:spcPct val="100000"/>
        </a:lnSpc>
        <a:spcBef>
          <a:spcPts val="0"/>
        </a:spcBef>
        <a:spcAft>
          <a:spcPts val="800"/>
        </a:spcAft>
        <a:buClr>
          <a:srgbClr val="254776"/>
        </a:buClr>
        <a:buSzPct val="65000"/>
        <a:buFont typeface="Courier New" panose="02070309020205020404" pitchFamily="49" charset="0"/>
        <a:buChar char="o"/>
        <a:defRPr sz="1800" b="0" i="0" kern="1200">
          <a:solidFill>
            <a:schemeClr val="tx1"/>
          </a:solidFill>
          <a:latin typeface="Arial" charset="0"/>
          <a:ea typeface="+mn-ea"/>
          <a:cs typeface="+mn-cs"/>
        </a:defRPr>
      </a:lvl2pPr>
      <a:lvl3pPr marL="902977" indent="-228594" algn="l" defTabSz="457189" rtl="0" eaLnBrk="1" latinLnBrk="0" hangingPunct="1">
        <a:lnSpc>
          <a:spcPct val="100000"/>
        </a:lnSpc>
        <a:spcBef>
          <a:spcPts val="0"/>
        </a:spcBef>
        <a:spcAft>
          <a:spcPts val="800"/>
        </a:spcAft>
        <a:buClr>
          <a:schemeClr val="tx1">
            <a:lumMod val="60000"/>
            <a:lumOff val="40000"/>
          </a:schemeClr>
        </a:buClr>
        <a:buFont typeface="Arial"/>
        <a:buChar char="•"/>
        <a:defRPr sz="1800" b="0" i="0" kern="1200">
          <a:solidFill>
            <a:schemeClr val="tx1"/>
          </a:solidFill>
          <a:latin typeface="Arial" charset="0"/>
          <a:ea typeface="+mn-ea"/>
          <a:cs typeface="+mn-cs"/>
        </a:defRPr>
      </a:lvl3pPr>
      <a:lvl4pPr marL="1168171" indent="-228594" algn="l" defTabSz="457189" rtl="0" eaLnBrk="1" latinLnBrk="0" hangingPunct="1">
        <a:lnSpc>
          <a:spcPct val="100000"/>
        </a:lnSpc>
        <a:spcBef>
          <a:spcPts val="0"/>
        </a:spcBef>
        <a:spcAft>
          <a:spcPts val="800"/>
        </a:spcAft>
        <a:buClr>
          <a:schemeClr val="tx1">
            <a:lumMod val="60000"/>
            <a:lumOff val="40000"/>
          </a:schemeClr>
        </a:buClr>
        <a:buSzPct val="65000"/>
        <a:buFont typeface="Courier New" panose="02070309020205020404" pitchFamily="49" charset="0"/>
        <a:buChar char="o"/>
        <a:defRPr sz="1800" b="0" i="0" kern="1200">
          <a:solidFill>
            <a:schemeClr val="tx1"/>
          </a:solidFill>
          <a:latin typeface="Arial" charset="0"/>
          <a:ea typeface="+mn-ea"/>
          <a:cs typeface="+mn-cs"/>
        </a:defRPr>
      </a:lvl4pPr>
      <a:lvl5pPr marL="1433364" indent="-228594" algn="l" defTabSz="457189" rtl="0" eaLnBrk="1" latinLnBrk="0" hangingPunct="1">
        <a:lnSpc>
          <a:spcPct val="100000"/>
        </a:lnSpc>
        <a:spcBef>
          <a:spcPts val="0"/>
        </a:spcBef>
        <a:spcAft>
          <a:spcPts val="800"/>
        </a:spcAft>
        <a:buClr>
          <a:schemeClr val="tx1">
            <a:lumMod val="60000"/>
            <a:lumOff val="40000"/>
          </a:schemeClr>
        </a:buClr>
        <a:buFont typeface="Arial" panose="020B0604020202020204" pitchFamily="34" charset="0"/>
        <a:buChar char="•"/>
        <a:defRPr sz="1800" b="0" i="0" kern="1200">
          <a:solidFill>
            <a:schemeClr val="tx1"/>
          </a:solidFill>
          <a:latin typeface="Arial" charset="0"/>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ounded Rectangle 40">
            <a:extLst>
              <a:ext uri="{FF2B5EF4-FFF2-40B4-BE49-F238E27FC236}">
                <a16:creationId xmlns:a16="http://schemas.microsoft.com/office/drawing/2014/main" id="{E8C752E9-D4EE-613B-5477-E3E36541EC41}"/>
              </a:ext>
            </a:extLst>
          </p:cNvPr>
          <p:cNvSpPr/>
          <p:nvPr/>
        </p:nvSpPr>
        <p:spPr>
          <a:xfrm>
            <a:off x="4472493" y="4626240"/>
            <a:ext cx="5152306" cy="2090033"/>
          </a:xfrm>
          <a:prstGeom prst="roundRect">
            <a:avLst/>
          </a:prstGeom>
          <a:solidFill>
            <a:srgbClr val="99CC67">
              <a:alpha val="30194"/>
            </a:srgbClr>
          </a:solidFill>
          <a:ln w="2222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graphicFrame>
        <p:nvGraphicFramePr>
          <p:cNvPr id="43" name="Table 42">
            <a:extLst>
              <a:ext uri="{FF2B5EF4-FFF2-40B4-BE49-F238E27FC236}">
                <a16:creationId xmlns:a16="http://schemas.microsoft.com/office/drawing/2014/main" id="{AD320019-7CEC-3ED0-D066-C4ACF2249FCC}"/>
              </a:ext>
            </a:extLst>
          </p:cNvPr>
          <p:cNvGraphicFramePr>
            <a:graphicFrameLocks noGrp="1"/>
          </p:cNvGraphicFramePr>
          <p:nvPr>
            <p:extLst>
              <p:ext uri="{D42A27DB-BD31-4B8C-83A1-F6EECF244321}">
                <p14:modId xmlns:p14="http://schemas.microsoft.com/office/powerpoint/2010/main" val="1815329275"/>
              </p:ext>
            </p:extLst>
          </p:nvPr>
        </p:nvGraphicFramePr>
        <p:xfrm>
          <a:off x="4609454" y="4709175"/>
          <a:ext cx="4827846" cy="1981180"/>
        </p:xfrm>
        <a:graphic>
          <a:graphicData uri="http://schemas.openxmlformats.org/drawingml/2006/table">
            <a:tbl>
              <a:tblPr firstRow="1" firstCol="1" bandRow="1"/>
              <a:tblGrid>
                <a:gridCol w="2621244">
                  <a:extLst>
                    <a:ext uri="{9D8B030D-6E8A-4147-A177-3AD203B41FA5}">
                      <a16:colId xmlns:a16="http://schemas.microsoft.com/office/drawing/2014/main" val="229045705"/>
                    </a:ext>
                  </a:extLst>
                </a:gridCol>
                <a:gridCol w="2206602">
                  <a:extLst>
                    <a:ext uri="{9D8B030D-6E8A-4147-A177-3AD203B41FA5}">
                      <a16:colId xmlns:a16="http://schemas.microsoft.com/office/drawing/2014/main" val="2443240437"/>
                    </a:ext>
                  </a:extLst>
                </a:gridCol>
              </a:tblGrid>
              <a:tr h="188925">
                <a:tc gridSpan="2">
                  <a:txBody>
                    <a:bodyPr/>
                    <a:lstStyle/>
                    <a:p>
                      <a:pPr marL="0" marR="0" lvl="0" indent="0" algn="r" defTabSz="914400" rtl="1" eaLnBrk="1" fontAlgn="auto" latinLnBrk="0" hangingPunct="1">
                        <a:lnSpc>
                          <a:spcPct val="100000"/>
                        </a:lnSpc>
                        <a:spcBef>
                          <a:spcPts val="0"/>
                        </a:spcBef>
                        <a:spcAft>
                          <a:spcPts val="0"/>
                        </a:spcAft>
                        <a:buClrTx/>
                        <a:buSzTx/>
                        <a:buFont typeface="Arial" panose="020B0604020202020204" pitchFamily="34" charset="0"/>
                        <a:buNone/>
                        <a:tabLst/>
                        <a:defRPr/>
                      </a:pPr>
                      <a:r>
                        <a:rPr lang="ar" sz="1300" b="1" dirty="0">
                          <a:solidFill>
                            <a:srgbClr val="254776"/>
                          </a:solidFill>
                          <a:latin typeface="Helvetica" pitchFamily="2" charset="0"/>
                          <a:ea typeface="Garamond" panose="02020404030301010803" pitchFamily="18" charset="0"/>
                          <a:cs typeface="Garamond" panose="02020404030301010803" pitchFamily="18" charset="0"/>
                        </a:rPr>
                        <a:t>وحدات دعم الأدلة القائمة على الطلب في الوقت المناسب </a:t>
                      </a:r>
                      <a:r>
                        <a:rPr lang="ar" sz="1300" b="0" dirty="0">
                          <a:solidFill>
                            <a:srgbClr val="254776"/>
                          </a:solidFill>
                          <a:latin typeface="Helvetica" pitchFamily="2" charset="0"/>
                          <a:ea typeface="Garamond" panose="02020404030301010803" pitchFamily="18" charset="0"/>
                          <a:cs typeface="Garamond" panose="02020404030301010803" pitchFamily="18" charset="0"/>
                        </a:rPr>
                        <a:t>(الوحدات "التجارية") </a:t>
                      </a:r>
                      <a:br>
                        <a:rPr lang="en-CA" sz="1300" b="1" dirty="0">
                          <a:solidFill>
                            <a:srgbClr val="254776"/>
                          </a:solidFill>
                          <a:latin typeface="Helvetica" pitchFamily="2" charset="0"/>
                          <a:ea typeface="Garamond" panose="02020404030301010803" pitchFamily="18" charset="0"/>
                          <a:cs typeface="Garamond" panose="02020404030301010803" pitchFamily="18" charset="0"/>
                        </a:rPr>
                      </a:br>
                      <a:r>
                        <a:rPr lang="ar" sz="1300" b="0" dirty="0">
                          <a:solidFill>
                            <a:srgbClr val="254776"/>
                          </a:solidFill>
                          <a:latin typeface="Helvetica" pitchFamily="2" charset="0"/>
                          <a:ea typeface="Garamond" panose="02020404030301010803" pitchFamily="18" charset="0"/>
                          <a:cs typeface="Garamond" panose="02020404030301010803" pitchFamily="18" charset="0"/>
                        </a:rPr>
                        <a:t>... تركز على شكل محدد من أشكال الأدلة</a:t>
                      </a:r>
                    </a:p>
                  </a:txBody>
                  <a:tcPr marL="18390" marR="18390" marT="0"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CA" sz="1100" b="0" dirty="0">
                        <a:solidFill>
                          <a:srgbClr val="254776"/>
                        </a:solidFill>
                        <a:latin typeface="Helvetica" pitchFamily="2" charset="0"/>
                        <a:ea typeface="Garamond" panose="02020404030301010803" pitchFamily="18" charset="0"/>
                        <a:cs typeface="Garamond" panose="02020404030301010803" pitchFamily="18" charset="0"/>
                      </a:endParaRPr>
                    </a:p>
                  </a:txBody>
                  <a:tcPr marL="20229" marR="20229" marT="0"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51214049"/>
                  </a:ext>
                </a:extLst>
              </a:tr>
              <a:tr h="875256">
                <a:tc>
                  <a:txBody>
                    <a:bodyPr/>
                    <a:lstStyle/>
                    <a:p>
                      <a:pPr marL="269875" marR="0" lvl="1" indent="-90488"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ar" sz="1100" b="0" dirty="0">
                          <a:solidFill>
                            <a:srgbClr val="254776"/>
                          </a:solidFill>
                          <a:latin typeface="Helvetica" pitchFamily="2" charset="0"/>
                          <a:ea typeface="Garamond" panose="02020404030301010803" pitchFamily="18" charset="0"/>
                          <a:cs typeface="Garamond" panose="02020404030301010803" pitchFamily="18" charset="0"/>
                        </a:rPr>
                        <a:t>تجميع الأدلة (السياق)</a:t>
                      </a:r>
                    </a:p>
                    <a:p>
                      <a:pPr marL="269875" marR="0" lvl="1" indent="-90488"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ar" sz="1100" b="0" dirty="0">
                          <a:solidFill>
                            <a:srgbClr val="254776"/>
                          </a:solidFill>
                          <a:latin typeface="Helvetica" pitchFamily="2" charset="0"/>
                          <a:ea typeface="Garamond" panose="02020404030301010803" pitchFamily="18" charset="0"/>
                          <a:cs typeface="Garamond" panose="02020404030301010803" pitchFamily="18" charset="0"/>
                        </a:rPr>
                        <a:t>تقييمات التكنولوجيا / </a:t>
                      </a:r>
                      <a:br>
                        <a:rPr lang="ar" sz="1100" b="0" dirty="0">
                          <a:solidFill>
                            <a:srgbClr val="254776"/>
                          </a:solidFill>
                          <a:latin typeface="Helvetica" pitchFamily="2" charset="0"/>
                          <a:ea typeface="Garamond" panose="02020404030301010803" pitchFamily="18" charset="0"/>
                          <a:cs typeface="Garamond" panose="02020404030301010803" pitchFamily="18" charset="0"/>
                        </a:rPr>
                      </a:br>
                      <a:r>
                        <a:rPr lang="ar" sz="1100" b="0" dirty="0">
                          <a:solidFill>
                            <a:srgbClr val="254776"/>
                          </a:solidFill>
                          <a:latin typeface="Helvetica" pitchFamily="2" charset="0"/>
                          <a:ea typeface="Garamond" panose="02020404030301010803" pitchFamily="18" charset="0"/>
                          <a:cs typeface="Garamond" panose="02020404030301010803" pitchFamily="18" charset="0"/>
                        </a:rPr>
                        <a:t>تحليل فعالية التكلفة</a:t>
                      </a:r>
                    </a:p>
                    <a:p>
                      <a:pPr marL="269875" marR="0" lvl="1" indent="-90488"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ar" sz="1100" b="0" dirty="0">
                          <a:solidFill>
                            <a:srgbClr val="254776"/>
                          </a:solidFill>
                          <a:latin typeface="Helvetica" pitchFamily="2" charset="0"/>
                          <a:ea typeface="Garamond" panose="02020404030301010803" pitchFamily="18" charset="0"/>
                          <a:cs typeface="Garamond" panose="02020404030301010803" pitchFamily="18" charset="0"/>
                        </a:rPr>
                        <a:t>إرشاد</a:t>
                      </a:r>
                    </a:p>
                    <a:p>
                      <a:pPr marL="269875" marR="0" lvl="1" indent="-90488"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endParaRPr lang="ar" sz="1100" b="0" dirty="0">
                        <a:solidFill>
                          <a:srgbClr val="254776"/>
                        </a:solidFill>
                        <a:latin typeface="Helvetica" pitchFamily="2" charset="0"/>
                        <a:ea typeface="Garamond" panose="02020404030301010803" pitchFamily="18" charset="0"/>
                        <a:cs typeface="Garamond" panose="02020404030301010803" pitchFamily="18" charset="0"/>
                      </a:endParaRPr>
                    </a:p>
                  </a:txBody>
                  <a:tcPr marL="20229" marR="20229" marT="0"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69875" marR="0" lvl="1" indent="-90488"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ar" sz="1050" b="0" dirty="0">
                          <a:solidFill>
                            <a:srgbClr val="254776"/>
                          </a:solidFill>
                          <a:latin typeface="Helvetica" pitchFamily="2" charset="0"/>
                          <a:ea typeface="Garamond" panose="02020404030301010803" pitchFamily="18" charset="0"/>
                          <a:cs typeface="Garamond" panose="02020404030301010803" pitchFamily="18" charset="0"/>
                        </a:rPr>
                        <a:t>تحليلات البيانات</a:t>
                      </a:r>
                    </a:p>
                    <a:p>
                      <a:pPr marL="269875" marR="0" lvl="1" indent="-90488"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ar" sz="1050" b="0" dirty="0">
                          <a:solidFill>
                            <a:srgbClr val="254776"/>
                          </a:solidFill>
                          <a:latin typeface="Helvetica" pitchFamily="2" charset="0"/>
                          <a:ea typeface="Garamond" panose="02020404030301010803" pitchFamily="18" charset="0"/>
                          <a:cs typeface="Garamond" panose="02020404030301010803" pitchFamily="18" charset="0"/>
                        </a:rPr>
                        <a:t>النمذجة</a:t>
                      </a:r>
                    </a:p>
                    <a:p>
                      <a:pPr marL="269875" marR="0" lvl="1" indent="-90488"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ar" sz="1050" b="0" dirty="0">
                          <a:solidFill>
                            <a:srgbClr val="254776"/>
                          </a:solidFill>
                          <a:latin typeface="Helvetica" pitchFamily="2" charset="0"/>
                          <a:ea typeface="Garamond" panose="02020404030301010803" pitchFamily="18" charset="0"/>
                          <a:cs typeface="Garamond" panose="02020404030301010803" pitchFamily="18" charset="0"/>
                        </a:rPr>
                        <a:t>تقييم</a:t>
                      </a:r>
                    </a:p>
                    <a:p>
                      <a:pPr marL="269875" marR="0" lvl="1" indent="-90488"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ar" sz="1050" b="0" dirty="0">
                          <a:solidFill>
                            <a:srgbClr val="254776"/>
                          </a:solidFill>
                          <a:latin typeface="Helvetica" pitchFamily="2" charset="0"/>
                          <a:ea typeface="Garamond" panose="02020404030301010803" pitchFamily="18" charset="0"/>
                          <a:cs typeface="Garamond" panose="02020404030301010803" pitchFamily="18" charset="0"/>
                        </a:rPr>
                        <a:t>البحث السلوكي/التطبيقي</a:t>
                      </a:r>
                    </a:p>
                    <a:p>
                      <a:pPr marL="269875" marR="0" lvl="1" indent="-90488"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ar" sz="1050" b="0" dirty="0">
                          <a:solidFill>
                            <a:srgbClr val="254776"/>
                          </a:solidFill>
                          <a:latin typeface="Helvetica" pitchFamily="2" charset="0"/>
                          <a:ea typeface="Garamond" panose="02020404030301010803" pitchFamily="18" charset="0"/>
                          <a:cs typeface="Garamond" panose="02020404030301010803" pitchFamily="18" charset="0"/>
                        </a:rPr>
                        <a:t>رؤى نوعية</a:t>
                      </a:r>
                    </a:p>
                  </a:txBody>
                  <a:tcPr marL="20229" marR="20229" marT="0"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84847820"/>
                  </a:ext>
                </a:extLst>
              </a:tr>
              <a:tr h="709684">
                <a:tc gridSpan="2">
                  <a:txBody>
                    <a:bodyPr/>
                    <a:lstStyle/>
                    <a:p>
                      <a:pPr marL="0" marR="0" lvl="0" indent="0" algn="r" defTabSz="914400" rtl="1" eaLnBrk="1" fontAlgn="auto" latinLnBrk="0" hangingPunct="1">
                        <a:lnSpc>
                          <a:spcPct val="100000"/>
                        </a:lnSpc>
                        <a:spcBef>
                          <a:spcPts val="0"/>
                        </a:spcBef>
                        <a:spcAft>
                          <a:spcPts val="0"/>
                        </a:spcAft>
                        <a:buClrTx/>
                        <a:buSzTx/>
                        <a:buFont typeface="Arial" panose="020B0604020202020204" pitchFamily="34" charset="0"/>
                        <a:buNone/>
                        <a:tabLst/>
                        <a:defRPr/>
                      </a:pPr>
                      <a:r>
                        <a:rPr lang="ar" sz="1300" b="0" dirty="0">
                          <a:solidFill>
                            <a:srgbClr val="254776"/>
                          </a:solidFill>
                          <a:latin typeface="Helvetica" pitchFamily="2" charset="0"/>
                          <a:ea typeface="Garamond" panose="02020404030301010803" pitchFamily="18" charset="0"/>
                          <a:cs typeface="Garamond" panose="02020404030301010803" pitchFamily="18" charset="0"/>
                        </a:rPr>
                        <a:t>... تركز على قطاعات محددة (والعديد من أشكال الأدلة)</a:t>
                      </a:r>
                    </a:p>
                    <a:p>
                      <a:pPr marL="269875" marR="0" lvl="1" indent="-90488"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ar" sz="1100" b="0" dirty="0">
                          <a:solidFill>
                            <a:schemeClr val="tx1"/>
                          </a:solidFill>
                          <a:latin typeface="Helvetica" pitchFamily="2" charset="0"/>
                          <a:ea typeface="Garamond" panose="02020404030301010803" pitchFamily="18" charset="0"/>
                          <a:cs typeface="Garamond" panose="02020404030301010803" pitchFamily="18" charset="0"/>
                        </a:rPr>
                        <a:t>العمل المناخي</a:t>
                      </a:r>
                    </a:p>
                    <a:p>
                      <a:pPr marL="269875" marR="0" lvl="1" indent="-90488"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ar" sz="1100" b="0" dirty="0">
                          <a:solidFill>
                            <a:schemeClr val="tx1"/>
                          </a:solidFill>
                          <a:latin typeface="Helvetica" pitchFamily="2" charset="0"/>
                          <a:ea typeface="Garamond" panose="02020404030301010803" pitchFamily="18" charset="0"/>
                          <a:cs typeface="Garamond" panose="02020404030301010803" pitchFamily="18" charset="0"/>
                        </a:rPr>
                        <a:t>التعليم والصحة والأمن العام والخدمات الاجتماعية وغيرها.</a:t>
                      </a:r>
                    </a:p>
                    <a:p>
                      <a:pPr marL="269875" marR="0" lvl="1" indent="-90488"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ar" sz="1100" b="0" dirty="0">
                          <a:solidFill>
                            <a:schemeClr val="tx1"/>
                          </a:solidFill>
                          <a:latin typeface="Helvetica" pitchFamily="2" charset="0"/>
                          <a:ea typeface="Garamond" panose="02020404030301010803" pitchFamily="18" charset="0"/>
                          <a:cs typeface="Garamond" panose="02020404030301010803" pitchFamily="18" charset="0"/>
                        </a:rPr>
                        <a:t>التنمية الدولية</a:t>
                      </a:r>
                    </a:p>
                  </a:txBody>
                  <a:tcPr marL="18390" marR="18390" marT="0"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CA" sz="1100" b="0" dirty="0">
                        <a:solidFill>
                          <a:srgbClr val="254776"/>
                        </a:solidFill>
                        <a:latin typeface="Helvetica" pitchFamily="2" charset="0"/>
                        <a:ea typeface="Garamond" panose="02020404030301010803" pitchFamily="18" charset="0"/>
                        <a:cs typeface="Garamond" panose="02020404030301010803" pitchFamily="18" charset="0"/>
                      </a:endParaRPr>
                    </a:p>
                  </a:txBody>
                  <a:tcPr marL="20229" marR="20229" marT="0"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40684735"/>
                  </a:ext>
                </a:extLst>
              </a:tr>
            </a:tbl>
          </a:graphicData>
        </a:graphic>
      </p:graphicFrame>
      <p:sp>
        <p:nvSpPr>
          <p:cNvPr id="46" name="Rounded Rectangle 45">
            <a:extLst>
              <a:ext uri="{FF2B5EF4-FFF2-40B4-BE49-F238E27FC236}">
                <a16:creationId xmlns:a16="http://schemas.microsoft.com/office/drawing/2014/main" id="{F077D7E0-1A04-662B-24A2-7C38A39734F0}"/>
              </a:ext>
            </a:extLst>
          </p:cNvPr>
          <p:cNvSpPr/>
          <p:nvPr/>
        </p:nvSpPr>
        <p:spPr>
          <a:xfrm>
            <a:off x="2461610" y="1301904"/>
            <a:ext cx="6975690" cy="906749"/>
          </a:xfrm>
          <a:prstGeom prst="roundRect">
            <a:avLst/>
          </a:prstGeom>
          <a:solidFill>
            <a:srgbClr val="99CC67">
              <a:alpha val="30194"/>
            </a:srgbClr>
          </a:solidFill>
          <a:ln w="2222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graphicFrame>
        <p:nvGraphicFramePr>
          <p:cNvPr id="47" name="Table 46">
            <a:extLst>
              <a:ext uri="{FF2B5EF4-FFF2-40B4-BE49-F238E27FC236}">
                <a16:creationId xmlns:a16="http://schemas.microsoft.com/office/drawing/2014/main" id="{1E6F8618-0B6D-5510-9D5D-12D2C99C2CBF}"/>
              </a:ext>
            </a:extLst>
          </p:cNvPr>
          <p:cNvGraphicFramePr>
            <a:graphicFrameLocks noGrp="1"/>
          </p:cNvGraphicFramePr>
          <p:nvPr>
            <p:extLst>
              <p:ext uri="{D42A27DB-BD31-4B8C-83A1-F6EECF244321}">
                <p14:modId xmlns:p14="http://schemas.microsoft.com/office/powerpoint/2010/main" val="2755281497"/>
              </p:ext>
            </p:extLst>
          </p:nvPr>
        </p:nvGraphicFramePr>
        <p:xfrm>
          <a:off x="1896178" y="1335380"/>
          <a:ext cx="7668503" cy="990600"/>
        </p:xfrm>
        <a:graphic>
          <a:graphicData uri="http://schemas.openxmlformats.org/drawingml/2006/table">
            <a:tbl>
              <a:tblPr firstRow="1" firstCol="1" bandRow="1"/>
              <a:tblGrid>
                <a:gridCol w="7668503">
                  <a:extLst>
                    <a:ext uri="{9D8B030D-6E8A-4147-A177-3AD203B41FA5}">
                      <a16:colId xmlns:a16="http://schemas.microsoft.com/office/drawing/2014/main" val="229045705"/>
                    </a:ext>
                  </a:extLst>
                </a:gridCol>
              </a:tblGrid>
              <a:tr h="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ar" sz="1300" b="1" dirty="0">
                          <a:solidFill>
                            <a:srgbClr val="254776"/>
                          </a:solidFill>
                          <a:latin typeface="Helvetica" pitchFamily="2" charset="0"/>
                          <a:ea typeface="Garamond" panose="02020404030301010803" pitchFamily="18" charset="0"/>
                          <a:cs typeface="Garamond" panose="02020404030301010803" pitchFamily="18" charset="0"/>
                        </a:rPr>
                        <a:t>الهياكل والعمليات على جانب طلب الأدلة </a:t>
                      </a:r>
                      <a:r>
                        <a:rPr lang="ar" sz="1300" b="0" dirty="0">
                          <a:solidFill>
                            <a:srgbClr val="254776"/>
                          </a:solidFill>
                          <a:latin typeface="Helvetica" pitchFamily="2" charset="0"/>
                          <a:ea typeface="Garamond" panose="02020404030301010803" pitchFamily="18" charset="0"/>
                          <a:cs typeface="Garamond" panose="02020404030301010803" pitchFamily="18" charset="0"/>
                        </a:rPr>
                        <a:t>من أجل:</a:t>
                      </a:r>
                      <a:r>
                        <a:rPr lang="ar" sz="1300" b="1" dirty="0">
                          <a:solidFill>
                            <a:srgbClr val="254776"/>
                          </a:solidFill>
                          <a:latin typeface="Helvetica" pitchFamily="2" charset="0"/>
                          <a:ea typeface="Garamond" panose="02020404030301010803" pitchFamily="18" charset="0"/>
                          <a:cs typeface="Garamond" panose="02020404030301010803" pitchFamily="18" charset="0"/>
                        </a:rPr>
                        <a:t> </a:t>
                      </a:r>
                      <a:br>
                        <a:rPr lang="en-CA" sz="1300" b="1" dirty="0">
                          <a:solidFill>
                            <a:srgbClr val="254776"/>
                          </a:solidFill>
                          <a:latin typeface="Helvetica" pitchFamily="2" charset="0"/>
                          <a:ea typeface="Garamond" panose="02020404030301010803" pitchFamily="18" charset="0"/>
                          <a:cs typeface="Garamond" panose="02020404030301010803" pitchFamily="18" charset="0"/>
                        </a:rPr>
                      </a:br>
                      <a:r>
                        <a:rPr lang="ar" sz="1300" b="0" dirty="0">
                          <a:solidFill>
                            <a:srgbClr val="254776"/>
                          </a:solidFill>
                          <a:latin typeface="Helvetica" pitchFamily="2" charset="0"/>
                          <a:ea typeface="Garamond" panose="02020404030301010803" pitchFamily="18" charset="0"/>
                          <a:cs typeface="Garamond" panose="02020404030301010803" pitchFamily="18" charset="0"/>
                        </a:rPr>
                        <a:t>1) دمج الأدلة في عمليات الاستشارة واتخاذ القرار الروتينية </a:t>
                      </a:r>
                      <a:br>
                        <a:rPr lang="en-US" sz="1300" b="0" dirty="0">
                          <a:solidFill>
                            <a:srgbClr val="254776"/>
                          </a:solidFill>
                          <a:latin typeface="Helvetica" pitchFamily="2" charset="0"/>
                          <a:ea typeface="Garamond" panose="02020404030301010803" pitchFamily="18" charset="0"/>
                          <a:cs typeface="Garamond" panose="02020404030301010803" pitchFamily="18" charset="0"/>
                        </a:rPr>
                      </a:br>
                      <a:r>
                        <a:rPr lang="ar" sz="1300" b="0" dirty="0">
                          <a:solidFill>
                            <a:srgbClr val="254776"/>
                          </a:solidFill>
                          <a:latin typeface="Helvetica" pitchFamily="2" charset="0"/>
                          <a:ea typeface="Garamond" panose="02020404030301010803" pitchFamily="18" charset="0"/>
                          <a:cs typeface="Garamond" panose="02020404030301010803" pitchFamily="18" charset="0"/>
                        </a:rPr>
                        <a:t>وفي منصات التعلم والتحسين ( </a:t>
                      </a:r>
                      <a:r>
                        <a:rPr lang="ar" sz="1300" b="1" dirty="0">
                          <a:solidFill>
                            <a:srgbClr val="254776"/>
                          </a:solidFill>
                          <a:latin typeface="Helvetica" pitchFamily="2" charset="0"/>
                          <a:ea typeface="Garamond" panose="02020404030301010803" pitchFamily="18" charset="0"/>
                          <a:cs typeface="Garamond" panose="02020404030301010803" pitchFamily="18" charset="0"/>
                        </a:rPr>
                        <a:t>الممكنات </a:t>
                      </a:r>
                      <a:r>
                        <a:rPr lang="ar" sz="1300" b="0" dirty="0">
                          <a:solidFill>
                            <a:srgbClr val="254776"/>
                          </a:solidFill>
                          <a:latin typeface="Helvetica" pitchFamily="2" charset="0"/>
                          <a:ea typeface="Garamond" panose="02020404030301010803" pitchFamily="18" charset="0"/>
                          <a:cs typeface="Garamond" panose="02020404030301010803" pitchFamily="18" charset="0"/>
                        </a:rPr>
                        <a:t>) 2) بناء </a:t>
                      </a:r>
                      <a:br>
                        <a:rPr lang="en-US" sz="1300" b="0" dirty="0">
                          <a:solidFill>
                            <a:srgbClr val="254776"/>
                          </a:solidFill>
                          <a:latin typeface="Helvetica" pitchFamily="2" charset="0"/>
                          <a:ea typeface="Garamond" panose="02020404030301010803" pitchFamily="18" charset="0"/>
                          <a:cs typeface="Garamond" panose="02020404030301010803" pitchFamily="18" charset="0"/>
                        </a:rPr>
                      </a:br>
                      <a:r>
                        <a:rPr lang="ar" sz="1300" b="1" dirty="0">
                          <a:solidFill>
                            <a:srgbClr val="254776"/>
                          </a:solidFill>
                          <a:latin typeface="Helvetica" pitchFamily="2" charset="0"/>
                          <a:ea typeface="Garamond" panose="02020404030301010803" pitchFamily="18" charset="0"/>
                          <a:cs typeface="Garamond" panose="02020404030301010803" pitchFamily="18" charset="0"/>
                        </a:rPr>
                        <a:t>ثقافة </a:t>
                      </a:r>
                      <a:r>
                        <a:rPr lang="ar" sz="1300" b="0" dirty="0">
                          <a:solidFill>
                            <a:srgbClr val="254776"/>
                          </a:solidFill>
                          <a:latin typeface="Helvetica" pitchFamily="2" charset="0"/>
                          <a:ea typeface="Garamond" panose="02020404030301010803" pitchFamily="18" charset="0"/>
                          <a:cs typeface="Garamond" panose="02020404030301010803" pitchFamily="18" charset="0"/>
                        </a:rPr>
                        <a:t>الأدلة والحفاظ عليها ؛ 3) تعزيز </a:t>
                      </a:r>
                      <a:r>
                        <a:rPr lang="ar" sz="1300" b="1" dirty="0">
                          <a:solidFill>
                            <a:srgbClr val="254776"/>
                          </a:solidFill>
                          <a:latin typeface="Helvetica" pitchFamily="2" charset="0"/>
                          <a:ea typeface="Garamond" panose="02020404030301010803" pitchFamily="18" charset="0"/>
                          <a:cs typeface="Garamond" panose="02020404030301010803" pitchFamily="18" charset="0"/>
                        </a:rPr>
                        <a:t>القدرة </a:t>
                      </a:r>
                      <a:r>
                        <a:rPr lang="ar" sz="1300" b="0" dirty="0">
                          <a:solidFill>
                            <a:srgbClr val="254776"/>
                          </a:solidFill>
                          <a:latin typeface="Helvetica" pitchFamily="2" charset="0"/>
                          <a:ea typeface="Garamond" panose="02020404030301010803" pitchFamily="18" charset="0"/>
                          <a:cs typeface="Garamond" panose="02020404030301010803" pitchFamily="18" charset="0"/>
                        </a:rPr>
                        <a:t>على استخدام الأدلة</a:t>
                      </a:r>
                    </a:p>
                    <a:p>
                      <a:pPr marL="0" marR="0" indent="0" algn="ctr" defTabSz="914400" rtl="0" eaLnBrk="1" fontAlgn="auto" latinLnBrk="0" hangingPunct="1">
                        <a:lnSpc>
                          <a:spcPct val="100000"/>
                        </a:lnSpc>
                        <a:spcBef>
                          <a:spcPts val="0"/>
                        </a:spcBef>
                        <a:spcAft>
                          <a:spcPts val="0"/>
                        </a:spcAft>
                        <a:buClrTx/>
                        <a:buSzTx/>
                        <a:buFontTx/>
                        <a:buNone/>
                        <a:tabLst/>
                        <a:defRPr/>
                      </a:pPr>
                      <a:r>
                        <a:rPr lang="ar" sz="1300" b="1" dirty="0">
                          <a:solidFill>
                            <a:srgbClr val="254776"/>
                          </a:solidFill>
                          <a:latin typeface="Helvetica" pitchFamily="2" charset="0"/>
                          <a:ea typeface="Garamond" panose="02020404030301010803" pitchFamily="18" charset="0"/>
                          <a:cs typeface="Garamond" panose="02020404030301010803" pitchFamily="18" charset="0"/>
                        </a:rPr>
                        <a:t> </a:t>
                      </a:r>
                    </a:p>
                  </a:txBody>
                  <a:tcPr marL="20229" marR="20229"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84847820"/>
                  </a:ext>
                </a:extLst>
              </a:tr>
            </a:tbl>
          </a:graphicData>
        </a:graphic>
      </p:graphicFrame>
      <p:sp>
        <p:nvSpPr>
          <p:cNvPr id="51" name="Rounded Rectangle 50">
            <a:extLst>
              <a:ext uri="{FF2B5EF4-FFF2-40B4-BE49-F238E27FC236}">
                <a16:creationId xmlns:a16="http://schemas.microsoft.com/office/drawing/2014/main" id="{EBEAF75D-93B7-0DC9-177C-04A0BF9CBFCE}"/>
              </a:ext>
            </a:extLst>
          </p:cNvPr>
          <p:cNvSpPr/>
          <p:nvPr/>
        </p:nvSpPr>
        <p:spPr>
          <a:xfrm>
            <a:off x="2301555" y="4559341"/>
            <a:ext cx="7391084" cy="2222940"/>
          </a:xfrm>
          <a:prstGeom prst="roundRect">
            <a:avLst/>
          </a:prstGeom>
          <a:noFill/>
          <a:ln w="28575">
            <a:solidFill>
              <a:srgbClr val="99CC6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5B66CC04-AF37-01B2-F043-DF68371D57DD}"/>
              </a:ext>
            </a:extLst>
          </p:cNvPr>
          <p:cNvSpPr txBox="1">
            <a:spLocks/>
          </p:cNvSpPr>
          <p:nvPr/>
        </p:nvSpPr>
        <p:spPr>
          <a:xfrm>
            <a:off x="359462" y="211479"/>
            <a:ext cx="11830427" cy="793011"/>
          </a:xfrm>
          <a:prstGeom prst="rect">
            <a:avLst/>
          </a:prstGeom>
        </p:spPr>
        <p:txBody>
          <a:bodyPr vert="horz" lIns="91440" tIns="45720" rIns="91440" bIns="45720" rtlCol="0" anchor="ctr">
            <a:noAutofit/>
          </a:bodyPr>
          <a:lstStyle>
            <a:lvl1pPr marL="0" marR="0" indent="0" algn="l" defTabSz="457189" rtl="0" eaLnBrk="1" fontAlgn="auto" latinLnBrk="0" hangingPunct="1">
              <a:lnSpc>
                <a:spcPct val="100000"/>
              </a:lnSpc>
              <a:spcBef>
                <a:spcPct val="0"/>
              </a:spcBef>
              <a:spcAft>
                <a:spcPts val="0"/>
              </a:spcAft>
              <a:buClrTx/>
              <a:buSzTx/>
              <a:buFontTx/>
              <a:buNone/>
              <a:tabLst/>
              <a:defRPr sz="2400" b="0" i="0" kern="1200">
                <a:solidFill>
                  <a:srgbClr val="254776"/>
                </a:solidFill>
                <a:latin typeface="Arial" charset="0"/>
                <a:ea typeface="+mj-ea"/>
                <a:cs typeface="+mj-cs"/>
              </a:defRPr>
            </a:lvl1pPr>
          </a:lstStyle>
          <a:p>
            <a:pPr lvl="0" defTabSz="914400" hangingPunct="0">
              <a:spcBef>
                <a:spcPts val="0"/>
              </a:spcBef>
              <a:defRPr/>
            </a:pPr>
            <a:r>
              <a:rPr lang="ar" sz="2300" dirty="0">
                <a:solidFill>
                  <a:schemeClr val="tx1"/>
                </a:solidFill>
              </a:rPr>
              <a:t>ستتمكن وحدات دعم الأدلة القائمة على الطلب في الوقت المناسب والتي تعمل ضمن أنظمة دعم الأدلة الوطنية (والمحلية) الآن من الاستفادة من الرؤى القابلة للتنفيذ، وتوليفات الأدلة الحية، والبنية الأساسية الداعمة التي أصبحت ممكنة من خلال ESIC</a:t>
            </a:r>
            <a:endParaRPr lang="en-CA" sz="2300" kern="0" dirty="0">
              <a:solidFill>
                <a:schemeClr val="tx1"/>
              </a:solidFill>
              <a:latin typeface="Arial"/>
              <a:cs typeface="Arial" panose="020B0604020202020204" pitchFamily="34" charset="0"/>
              <a:sym typeface="Arial"/>
            </a:endParaRPr>
          </a:p>
        </p:txBody>
      </p:sp>
      <p:sp>
        <p:nvSpPr>
          <p:cNvPr id="16" name="Rounded Rectangle 15">
            <a:extLst>
              <a:ext uri="{FF2B5EF4-FFF2-40B4-BE49-F238E27FC236}">
                <a16:creationId xmlns:a16="http://schemas.microsoft.com/office/drawing/2014/main" id="{9A5F3425-455C-2AE9-18DF-30DB845E0A2A}"/>
              </a:ext>
            </a:extLst>
          </p:cNvPr>
          <p:cNvSpPr/>
          <p:nvPr/>
        </p:nvSpPr>
        <p:spPr>
          <a:xfrm>
            <a:off x="2763823" y="2572369"/>
            <a:ext cx="6384040" cy="1632455"/>
          </a:xfrm>
          <a:prstGeom prst="roundRect">
            <a:avLst/>
          </a:prstGeom>
          <a:solidFill>
            <a:srgbClr val="99CC67">
              <a:alpha val="30194"/>
            </a:srgbClr>
          </a:solidFill>
          <a:ln w="2222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graphicFrame>
        <p:nvGraphicFramePr>
          <p:cNvPr id="17" name="Table 16">
            <a:extLst>
              <a:ext uri="{FF2B5EF4-FFF2-40B4-BE49-F238E27FC236}">
                <a16:creationId xmlns:a16="http://schemas.microsoft.com/office/drawing/2014/main" id="{8B8C16A7-8586-DD46-5F5C-77E6B2E27E99}"/>
              </a:ext>
            </a:extLst>
          </p:cNvPr>
          <p:cNvGraphicFramePr>
            <a:graphicFrameLocks noGrp="1"/>
          </p:cNvGraphicFramePr>
          <p:nvPr>
            <p:extLst>
              <p:ext uri="{D42A27DB-BD31-4B8C-83A1-F6EECF244321}">
                <p14:modId xmlns:p14="http://schemas.microsoft.com/office/powerpoint/2010/main" val="224645565"/>
              </p:ext>
            </p:extLst>
          </p:nvPr>
        </p:nvGraphicFramePr>
        <p:xfrm>
          <a:off x="2907671" y="2605901"/>
          <a:ext cx="6101540" cy="1520283"/>
        </p:xfrm>
        <a:graphic>
          <a:graphicData uri="http://schemas.openxmlformats.org/drawingml/2006/table">
            <a:tbl>
              <a:tblPr firstRow="1" firstCol="1" bandRow="1"/>
              <a:tblGrid>
                <a:gridCol w="3050770">
                  <a:extLst>
                    <a:ext uri="{9D8B030D-6E8A-4147-A177-3AD203B41FA5}">
                      <a16:colId xmlns:a16="http://schemas.microsoft.com/office/drawing/2014/main" val="229045705"/>
                    </a:ext>
                  </a:extLst>
                </a:gridCol>
                <a:gridCol w="3050770">
                  <a:extLst>
                    <a:ext uri="{9D8B030D-6E8A-4147-A177-3AD203B41FA5}">
                      <a16:colId xmlns:a16="http://schemas.microsoft.com/office/drawing/2014/main" val="3960308684"/>
                    </a:ext>
                  </a:extLst>
                </a:gridCol>
              </a:tblGrid>
              <a:tr h="409148">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ar" sz="1300" b="1" dirty="0">
                          <a:solidFill>
                            <a:srgbClr val="254776"/>
                          </a:solidFill>
                          <a:latin typeface="Helvetica" pitchFamily="2" charset="0"/>
                          <a:ea typeface="Garamond" panose="02020404030301010803" pitchFamily="18" charset="0"/>
                          <a:cs typeface="Garamond" panose="02020404030301010803" pitchFamily="18" charset="0"/>
                        </a:rPr>
                        <a:t>آلية تحديد أولويات الطلب على الأدلة</a:t>
                      </a:r>
                      <a:br>
                        <a:rPr lang="en-CA" sz="1300" b="1" dirty="0">
                          <a:solidFill>
                            <a:srgbClr val="254776"/>
                          </a:solidFill>
                          <a:latin typeface="Helvetica" pitchFamily="2" charset="0"/>
                          <a:ea typeface="Garamond" panose="02020404030301010803" pitchFamily="18" charset="0"/>
                          <a:cs typeface="Garamond" panose="02020404030301010803" pitchFamily="18" charset="0"/>
                        </a:rPr>
                      </a:br>
                      <a:r>
                        <a:rPr lang="ar" sz="1300" b="1" i="0" dirty="0">
                          <a:solidFill>
                            <a:srgbClr val="40B5D3"/>
                          </a:solidFill>
                          <a:latin typeface="Helvetica" pitchFamily="2" charset="0"/>
                          <a:ea typeface="Garamond" panose="02020404030301010803" pitchFamily="18" charset="0"/>
                          <a:cs typeface="Garamond" panose="02020404030301010803" pitchFamily="18" charset="0"/>
                        </a:rPr>
                        <a:t> </a:t>
                      </a:r>
                      <a:r>
                        <a:rPr lang="ar" sz="1200" b="0" i="0" dirty="0">
                          <a:solidFill>
                            <a:srgbClr val="254776"/>
                          </a:solidFill>
                          <a:latin typeface="Helvetica" pitchFamily="2" charset="0"/>
                          <a:ea typeface="Garamond" panose="02020404030301010803" pitchFamily="18" charset="0"/>
                          <a:cs typeface="Garamond" panose="02020404030301010803" pitchFamily="18" charset="0"/>
                        </a:rPr>
                        <a:t>(مسح الأفق وإثارة الأسئلة)</a:t>
                      </a:r>
                    </a:p>
                  </a:txBody>
                  <a:tcPr marL="18390" marR="18390" marT="0"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CA" sz="1100" b="1" dirty="0">
                        <a:solidFill>
                          <a:srgbClr val="254776"/>
                        </a:solidFill>
                        <a:latin typeface="Helvetica" pitchFamily="2" charset="0"/>
                        <a:ea typeface="Garamond" panose="02020404030301010803" pitchFamily="18" charset="0"/>
                        <a:cs typeface="Garamond" panose="02020404030301010803" pitchFamily="18" charset="0"/>
                      </a:endParaRPr>
                    </a:p>
                  </a:txBody>
                  <a:tcPr marL="20229" marR="20229"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58507952"/>
                  </a:ext>
                </a:extLst>
              </a:tr>
              <a:tr h="53201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ar" sz="1100" b="0" i="0" dirty="0">
                          <a:solidFill>
                            <a:srgbClr val="254776"/>
                          </a:solidFill>
                          <a:latin typeface="Helvetica" pitchFamily="2" charset="0"/>
                          <a:ea typeface="Garamond" panose="02020404030301010803" pitchFamily="18" charset="0"/>
                          <a:cs typeface="Garamond" panose="02020404030301010803" pitchFamily="18" charset="0"/>
                        </a:rPr>
                        <a:t>استجابات مجمعة تتوافق </a:t>
                      </a:r>
                      <a:br>
                        <a:rPr lang="en-CA" sz="1100" b="0" i="0" dirty="0">
                          <a:solidFill>
                            <a:srgbClr val="254776"/>
                          </a:solidFill>
                          <a:latin typeface="Helvetica" pitchFamily="2" charset="0"/>
                          <a:ea typeface="Garamond" panose="02020404030301010803" pitchFamily="18" charset="0"/>
                          <a:cs typeface="Garamond" panose="02020404030301010803" pitchFamily="18" charset="0"/>
                        </a:rPr>
                      </a:br>
                      <a:r>
                        <a:rPr lang="ar" sz="1100" b="0" i="0" dirty="0">
                          <a:solidFill>
                            <a:srgbClr val="254776"/>
                          </a:solidFill>
                          <a:latin typeface="Helvetica" pitchFamily="2" charset="0"/>
                          <a:ea typeface="Garamond" panose="02020404030301010803" pitchFamily="18" charset="0"/>
                          <a:cs typeface="Garamond" panose="02020404030301010803" pitchFamily="18" charset="0"/>
                        </a:rPr>
                        <a:t>مع عمليات صنع القرار</a:t>
                      </a:r>
                    </a:p>
                  </a:txBody>
                  <a:tcPr marL="20229" marR="20229"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ar" sz="1100" b="0" i="0" dirty="0">
                          <a:solidFill>
                            <a:srgbClr val="254776"/>
                          </a:solidFill>
                          <a:latin typeface="Helvetica" pitchFamily="2" charset="0"/>
                          <a:ea typeface="Garamond" panose="02020404030301010803" pitchFamily="18" charset="0"/>
                          <a:cs typeface="Garamond" panose="02020404030301010803" pitchFamily="18" charset="0"/>
                        </a:rPr>
                        <a:t>طلبات النافذة الواحدة</a:t>
                      </a:r>
                    </a:p>
                    <a:p>
                      <a:pPr marL="0" marR="0" indent="0" algn="ctr" defTabSz="914400" rtl="0" eaLnBrk="1" fontAlgn="auto" latinLnBrk="0" hangingPunct="1">
                        <a:lnSpc>
                          <a:spcPct val="100000"/>
                        </a:lnSpc>
                        <a:spcBef>
                          <a:spcPts val="0"/>
                        </a:spcBef>
                        <a:spcAft>
                          <a:spcPts val="0"/>
                        </a:spcAft>
                        <a:buClrTx/>
                        <a:buSzTx/>
                        <a:buFontTx/>
                        <a:buNone/>
                        <a:tabLst/>
                        <a:defRPr/>
                      </a:pPr>
                      <a:r>
                        <a:rPr lang="ar" sz="1100" b="0" i="0" dirty="0">
                          <a:solidFill>
                            <a:srgbClr val="254776"/>
                          </a:solidFill>
                          <a:latin typeface="Helvetica" pitchFamily="2" charset="0"/>
                          <a:ea typeface="Garamond" panose="02020404030301010803" pitchFamily="18" charset="0"/>
                          <a:cs typeface="Garamond" panose="02020404030301010803" pitchFamily="18" charset="0"/>
                        </a:rPr>
                        <a:t>(عندما تكون الأسئلة معقدة)</a:t>
                      </a:r>
                      <a:endParaRPr lang="en-CA" sz="1100" b="1" i="0" dirty="0">
                        <a:solidFill>
                          <a:srgbClr val="254776"/>
                        </a:solidFill>
                        <a:latin typeface="Helvetica" pitchFamily="2" charset="0"/>
                        <a:ea typeface="Garamond" panose="02020404030301010803" pitchFamily="18" charset="0"/>
                        <a:cs typeface="Garamond" panose="02020404030301010803" pitchFamily="18" charset="0"/>
                      </a:endParaRPr>
                    </a:p>
                  </a:txBody>
                  <a:tcPr marL="20229" marR="20229"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55725190"/>
                  </a:ext>
                </a:extLst>
              </a:tr>
              <a:tr h="348471">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ar" sz="1300" b="1" dirty="0">
                          <a:solidFill>
                            <a:srgbClr val="254776"/>
                          </a:solidFill>
                          <a:latin typeface="Helvetica" pitchFamily="2" charset="0"/>
                          <a:ea typeface="Garamond" panose="02020404030301010803" pitchFamily="18" charset="0"/>
                          <a:cs typeface="Garamond" panose="02020404030301010803" pitchFamily="18" charset="0"/>
                        </a:rPr>
                        <a:t>آلية تنسيق تقديم الأدلة</a:t>
                      </a:r>
                      <a:br>
                        <a:rPr lang="en-CA" sz="1300" b="1" dirty="0">
                          <a:solidFill>
                            <a:srgbClr val="254776"/>
                          </a:solidFill>
                          <a:latin typeface="Helvetica" pitchFamily="2" charset="0"/>
                          <a:ea typeface="Garamond" panose="02020404030301010803" pitchFamily="18" charset="0"/>
                          <a:cs typeface="Garamond" panose="02020404030301010803" pitchFamily="18" charset="0"/>
                        </a:rPr>
                      </a:br>
                      <a:r>
                        <a:rPr lang="ar" sz="1300" b="1" i="0" dirty="0">
                          <a:solidFill>
                            <a:srgbClr val="40B5D3"/>
                          </a:solidFill>
                          <a:latin typeface="Helvetica" pitchFamily="2" charset="0"/>
                          <a:ea typeface="Garamond" panose="02020404030301010803" pitchFamily="18" charset="0"/>
                          <a:cs typeface="Garamond" panose="02020404030301010803" pitchFamily="18" charset="0"/>
                        </a:rPr>
                        <a:t> </a:t>
                      </a:r>
                      <a:r>
                        <a:rPr lang="ar" sz="1200" b="0" i="0" dirty="0">
                          <a:solidFill>
                            <a:srgbClr val="254776"/>
                          </a:solidFill>
                          <a:latin typeface="Helvetica" pitchFamily="2" charset="0"/>
                          <a:ea typeface="Garamond" panose="02020404030301010803" pitchFamily="18" charset="0"/>
                          <a:cs typeface="Garamond" panose="02020404030301010803" pitchFamily="18" charset="0"/>
                        </a:rPr>
                        <a:t>(دعم الأدلة بسرعة فائقة لإدخال الأشكال المطلوبة من الأدلة </a:t>
                      </a:r>
                      <a:br>
                        <a:rPr lang="en-CA" sz="1200" b="0" i="0" dirty="0">
                          <a:solidFill>
                            <a:srgbClr val="254776"/>
                          </a:solidFill>
                          <a:latin typeface="Helvetica" pitchFamily="2" charset="0"/>
                          <a:ea typeface="Garamond" panose="02020404030301010803" pitchFamily="18" charset="0"/>
                          <a:cs typeface="Garamond" panose="02020404030301010803" pitchFamily="18" charset="0"/>
                        </a:rPr>
                      </a:br>
                      <a:r>
                        <a:rPr lang="ar" sz="1200" b="0" i="0" u="sng" dirty="0">
                          <a:solidFill>
                            <a:srgbClr val="254776"/>
                          </a:solidFill>
                          <a:latin typeface="Helvetica" pitchFamily="2" charset="0"/>
                          <a:ea typeface="Garamond" panose="02020404030301010803" pitchFamily="18" charset="0"/>
                          <a:cs typeface="Garamond" panose="02020404030301010803" pitchFamily="18" charset="0"/>
                        </a:rPr>
                        <a:t>الموجودة </a:t>
                      </a:r>
                      <a:r>
                        <a:rPr lang="ar" sz="1200" b="0" i="0" dirty="0">
                          <a:solidFill>
                            <a:srgbClr val="254776"/>
                          </a:solidFill>
                          <a:latin typeface="Helvetica" pitchFamily="2" charset="0"/>
                          <a:ea typeface="Garamond" panose="02020404030301010803" pitchFamily="18" charset="0"/>
                          <a:cs typeface="Garamond" panose="02020404030301010803" pitchFamily="18" charset="0"/>
                        </a:rPr>
                        <a:t>ونموذج "المقاول العام" لإحضار "الحرفيين" المناسبين لبناء أدلة </a:t>
                      </a:r>
                      <a:r>
                        <a:rPr lang="ar" sz="1200" b="0" i="0" u="sng" dirty="0">
                          <a:solidFill>
                            <a:srgbClr val="254776"/>
                          </a:solidFill>
                          <a:latin typeface="Helvetica" pitchFamily="2" charset="0"/>
                          <a:ea typeface="Garamond" panose="02020404030301010803" pitchFamily="18" charset="0"/>
                          <a:cs typeface="Garamond" panose="02020404030301010803" pitchFamily="18" charset="0"/>
                        </a:rPr>
                        <a:t>جديدة </a:t>
                      </a:r>
                      <a:r>
                        <a:rPr lang="ar" sz="1200" b="0" i="0" dirty="0">
                          <a:solidFill>
                            <a:srgbClr val="254776"/>
                          </a:solidFill>
                          <a:latin typeface="Helvetica" pitchFamily="2" charset="0"/>
                          <a:ea typeface="Garamond" panose="02020404030301010803" pitchFamily="18" charset="0"/>
                          <a:cs typeface="Garamond" panose="02020404030301010803" pitchFamily="18" charset="0"/>
                        </a:rPr>
                        <a:t>)</a:t>
                      </a:r>
                      <a:endParaRPr lang="en-CA" sz="1300" b="1" dirty="0">
                        <a:solidFill>
                          <a:srgbClr val="254776"/>
                        </a:solidFill>
                        <a:latin typeface="Helvetica" pitchFamily="2" charset="0"/>
                        <a:ea typeface="Garamond" panose="02020404030301010803" pitchFamily="18" charset="0"/>
                        <a:cs typeface="Garamond" panose="02020404030301010803" pitchFamily="18" charset="0"/>
                      </a:endParaRPr>
                    </a:p>
                  </a:txBody>
                  <a:tcPr marL="18390" marR="18390"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CA" sz="1100" b="1" dirty="0">
                        <a:solidFill>
                          <a:srgbClr val="254776"/>
                        </a:solidFill>
                        <a:latin typeface="Helvetica" pitchFamily="2" charset="0"/>
                        <a:ea typeface="Garamond" panose="02020404030301010803" pitchFamily="18" charset="0"/>
                        <a:cs typeface="Garamond" panose="02020404030301010803" pitchFamily="18" charset="0"/>
                      </a:endParaRPr>
                    </a:p>
                  </a:txBody>
                  <a:tcPr marL="20229" marR="20229"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84847820"/>
                  </a:ext>
                </a:extLst>
              </a:tr>
            </a:tbl>
          </a:graphicData>
        </a:graphic>
      </p:graphicFrame>
      <p:grpSp>
        <p:nvGrpSpPr>
          <p:cNvPr id="78" name="Group 77">
            <a:extLst>
              <a:ext uri="{FF2B5EF4-FFF2-40B4-BE49-F238E27FC236}">
                <a16:creationId xmlns:a16="http://schemas.microsoft.com/office/drawing/2014/main" id="{58A8D20F-E71D-9860-A776-0786193E2623}"/>
              </a:ext>
            </a:extLst>
          </p:cNvPr>
          <p:cNvGrpSpPr/>
          <p:nvPr/>
        </p:nvGrpSpPr>
        <p:grpSpPr>
          <a:xfrm rot="16200000" flipH="1">
            <a:off x="4262629" y="5454052"/>
            <a:ext cx="173233" cy="145420"/>
            <a:chOff x="5830099" y="0"/>
            <a:chExt cx="64895" cy="288001"/>
          </a:xfrm>
        </p:grpSpPr>
        <p:cxnSp>
          <p:nvCxnSpPr>
            <p:cNvPr id="79" name="Straight Arrow Connector 78">
              <a:extLst>
                <a:ext uri="{FF2B5EF4-FFF2-40B4-BE49-F238E27FC236}">
                  <a16:creationId xmlns:a16="http://schemas.microsoft.com/office/drawing/2014/main" id="{F9A4EB5A-B8FB-B814-FF56-138B79E3C62A}"/>
                </a:ext>
              </a:extLst>
            </p:cNvPr>
            <p:cNvCxnSpPr>
              <a:cxnSpLocks/>
            </p:cNvCxnSpPr>
            <p:nvPr/>
          </p:nvCxnSpPr>
          <p:spPr>
            <a:xfrm>
              <a:off x="5894994" y="0"/>
              <a:ext cx="0" cy="288000"/>
            </a:xfrm>
            <a:prstGeom prst="straightConnector1">
              <a:avLst/>
            </a:prstGeom>
            <a:ln w="50800">
              <a:solidFill>
                <a:srgbClr val="254776"/>
              </a:solidFill>
              <a:tailEnd type="triangle"/>
            </a:ln>
          </p:spPr>
          <p:style>
            <a:lnRef idx="1">
              <a:schemeClr val="dk1"/>
            </a:lnRef>
            <a:fillRef idx="0">
              <a:schemeClr val="dk1"/>
            </a:fillRef>
            <a:effectRef idx="0">
              <a:schemeClr val="dk1"/>
            </a:effectRef>
            <a:fontRef idx="minor">
              <a:schemeClr val="tx1"/>
            </a:fontRef>
          </p:style>
        </p:cxnSp>
        <p:cxnSp>
          <p:nvCxnSpPr>
            <p:cNvPr id="80" name="Straight Arrow Connector 79">
              <a:extLst>
                <a:ext uri="{FF2B5EF4-FFF2-40B4-BE49-F238E27FC236}">
                  <a16:creationId xmlns:a16="http://schemas.microsoft.com/office/drawing/2014/main" id="{CEF1A581-4FEB-7C0B-6BB3-7141BDB18BB1}"/>
                </a:ext>
              </a:extLst>
            </p:cNvPr>
            <p:cNvCxnSpPr>
              <a:cxnSpLocks/>
            </p:cNvCxnSpPr>
            <p:nvPr/>
          </p:nvCxnSpPr>
          <p:spPr>
            <a:xfrm flipV="1">
              <a:off x="5830099" y="6"/>
              <a:ext cx="0" cy="287995"/>
            </a:xfrm>
            <a:prstGeom prst="straightConnector1">
              <a:avLst/>
            </a:prstGeom>
            <a:ln w="50800">
              <a:solidFill>
                <a:srgbClr val="254776"/>
              </a:solidFill>
              <a:tailEnd type="triangle"/>
            </a:ln>
          </p:spPr>
          <p:style>
            <a:lnRef idx="1">
              <a:schemeClr val="dk1"/>
            </a:lnRef>
            <a:fillRef idx="0">
              <a:schemeClr val="dk1"/>
            </a:fillRef>
            <a:effectRef idx="0">
              <a:schemeClr val="dk1"/>
            </a:effectRef>
            <a:fontRef idx="minor">
              <a:schemeClr val="tx1"/>
            </a:fontRef>
          </p:style>
        </p:cxnSp>
      </p:grpSp>
      <p:cxnSp>
        <p:nvCxnSpPr>
          <p:cNvPr id="36" name="Straight Arrow Connector 35">
            <a:extLst>
              <a:ext uri="{FF2B5EF4-FFF2-40B4-BE49-F238E27FC236}">
                <a16:creationId xmlns:a16="http://schemas.microsoft.com/office/drawing/2014/main" id="{61C1BCD4-9FFF-63B9-6EAC-E2D4C298E7EC}"/>
              </a:ext>
            </a:extLst>
          </p:cNvPr>
          <p:cNvCxnSpPr>
            <a:cxnSpLocks/>
          </p:cNvCxnSpPr>
          <p:nvPr/>
        </p:nvCxnSpPr>
        <p:spPr>
          <a:xfrm flipV="1">
            <a:off x="6432241" y="3195772"/>
            <a:ext cx="0" cy="230494"/>
          </a:xfrm>
          <a:prstGeom prst="straightConnector1">
            <a:avLst/>
          </a:prstGeom>
          <a:ln w="50800">
            <a:solidFill>
              <a:srgbClr val="254776"/>
            </a:solidFill>
            <a:tailEnd type="triangle"/>
          </a:ln>
        </p:spPr>
        <p:style>
          <a:lnRef idx="1">
            <a:schemeClr val="dk1"/>
          </a:lnRef>
          <a:fillRef idx="0">
            <a:schemeClr val="dk1"/>
          </a:fillRef>
          <a:effectRef idx="0">
            <a:schemeClr val="dk1"/>
          </a:effectRef>
          <a:fontRef idx="minor">
            <a:schemeClr val="tx1"/>
          </a:fontRef>
        </p:style>
      </p:cxnSp>
      <p:cxnSp>
        <p:nvCxnSpPr>
          <p:cNvPr id="37" name="Straight Arrow Connector 36">
            <a:extLst>
              <a:ext uri="{FF2B5EF4-FFF2-40B4-BE49-F238E27FC236}">
                <a16:creationId xmlns:a16="http://schemas.microsoft.com/office/drawing/2014/main" id="{2B5042AE-701A-E272-A246-77FDC00DC497}"/>
              </a:ext>
            </a:extLst>
          </p:cNvPr>
          <p:cNvCxnSpPr>
            <a:cxnSpLocks/>
          </p:cNvCxnSpPr>
          <p:nvPr/>
        </p:nvCxnSpPr>
        <p:spPr>
          <a:xfrm>
            <a:off x="5492892" y="3210930"/>
            <a:ext cx="0" cy="230494"/>
          </a:xfrm>
          <a:prstGeom prst="straightConnector1">
            <a:avLst/>
          </a:prstGeom>
          <a:ln w="50800">
            <a:solidFill>
              <a:srgbClr val="254776"/>
            </a:solidFill>
            <a:tailEnd type="triangle"/>
          </a:ln>
        </p:spPr>
        <p:style>
          <a:lnRef idx="1">
            <a:schemeClr val="dk1"/>
          </a:lnRef>
          <a:fillRef idx="0">
            <a:schemeClr val="dk1"/>
          </a:fillRef>
          <a:effectRef idx="0">
            <a:schemeClr val="dk1"/>
          </a:effectRef>
          <a:fontRef idx="minor">
            <a:schemeClr val="tx1"/>
          </a:fontRef>
        </p:style>
      </p:cxnSp>
      <p:grpSp>
        <p:nvGrpSpPr>
          <p:cNvPr id="8" name="Group 7">
            <a:extLst>
              <a:ext uri="{FF2B5EF4-FFF2-40B4-BE49-F238E27FC236}">
                <a16:creationId xmlns:a16="http://schemas.microsoft.com/office/drawing/2014/main" id="{B02E9B0E-0A8A-149E-B395-7B30A2F50895}"/>
              </a:ext>
            </a:extLst>
          </p:cNvPr>
          <p:cNvGrpSpPr/>
          <p:nvPr/>
        </p:nvGrpSpPr>
        <p:grpSpPr>
          <a:xfrm rot="10800000" flipH="1">
            <a:off x="5769520" y="2254091"/>
            <a:ext cx="188921" cy="288000"/>
            <a:chOff x="5706073" y="0"/>
            <a:chExt cx="188921" cy="288000"/>
          </a:xfrm>
        </p:grpSpPr>
        <p:cxnSp>
          <p:nvCxnSpPr>
            <p:cNvPr id="9" name="Straight Arrow Connector 8">
              <a:extLst>
                <a:ext uri="{FF2B5EF4-FFF2-40B4-BE49-F238E27FC236}">
                  <a16:creationId xmlns:a16="http://schemas.microsoft.com/office/drawing/2014/main" id="{E9C4240C-D1A5-3C17-CB57-BED11322BE52}"/>
                </a:ext>
              </a:extLst>
            </p:cNvPr>
            <p:cNvCxnSpPr>
              <a:cxnSpLocks/>
            </p:cNvCxnSpPr>
            <p:nvPr/>
          </p:nvCxnSpPr>
          <p:spPr>
            <a:xfrm>
              <a:off x="5894994" y="0"/>
              <a:ext cx="0" cy="288000"/>
            </a:xfrm>
            <a:prstGeom prst="straightConnector1">
              <a:avLst/>
            </a:prstGeom>
            <a:ln w="50800">
              <a:solidFill>
                <a:srgbClr val="254776"/>
              </a:solidFill>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C5BDA682-D464-06F4-502E-F7CCE28B5971}"/>
                </a:ext>
              </a:extLst>
            </p:cNvPr>
            <p:cNvCxnSpPr>
              <a:cxnSpLocks/>
            </p:cNvCxnSpPr>
            <p:nvPr/>
          </p:nvCxnSpPr>
          <p:spPr>
            <a:xfrm flipV="1">
              <a:off x="5706073" y="0"/>
              <a:ext cx="0" cy="288000"/>
            </a:xfrm>
            <a:prstGeom prst="straightConnector1">
              <a:avLst/>
            </a:prstGeom>
            <a:ln w="50800">
              <a:solidFill>
                <a:srgbClr val="254776"/>
              </a:solidFill>
              <a:tailEnd type="triangle"/>
            </a:ln>
          </p:spPr>
          <p:style>
            <a:lnRef idx="1">
              <a:schemeClr val="dk1"/>
            </a:lnRef>
            <a:fillRef idx="0">
              <a:schemeClr val="dk1"/>
            </a:fillRef>
            <a:effectRef idx="0">
              <a:schemeClr val="dk1"/>
            </a:effectRef>
            <a:fontRef idx="minor">
              <a:schemeClr val="tx1"/>
            </a:fontRef>
          </p:style>
        </p:cxnSp>
      </p:grpSp>
      <p:sp>
        <p:nvSpPr>
          <p:cNvPr id="42" name="Rounded Rectangle 41">
            <a:extLst>
              <a:ext uri="{FF2B5EF4-FFF2-40B4-BE49-F238E27FC236}">
                <a16:creationId xmlns:a16="http://schemas.microsoft.com/office/drawing/2014/main" id="{77FBD945-B9D6-7242-A286-2ED70F3D2F3A}"/>
              </a:ext>
            </a:extLst>
          </p:cNvPr>
          <p:cNvSpPr/>
          <p:nvPr/>
        </p:nvSpPr>
        <p:spPr>
          <a:xfrm>
            <a:off x="2381200" y="4616993"/>
            <a:ext cx="1821235" cy="2090031"/>
          </a:xfrm>
          <a:prstGeom prst="roundRect">
            <a:avLst/>
          </a:prstGeom>
          <a:solidFill>
            <a:srgbClr val="CC76A6">
              <a:alpha val="30194"/>
            </a:srgbClr>
          </a:solidFill>
          <a:ln w="2222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graphicFrame>
        <p:nvGraphicFramePr>
          <p:cNvPr id="38" name="Table 37">
            <a:extLst>
              <a:ext uri="{FF2B5EF4-FFF2-40B4-BE49-F238E27FC236}">
                <a16:creationId xmlns:a16="http://schemas.microsoft.com/office/drawing/2014/main" id="{C3616C13-243C-3CA2-64D6-3992C2B55139}"/>
              </a:ext>
            </a:extLst>
          </p:cNvPr>
          <p:cNvGraphicFramePr>
            <a:graphicFrameLocks noGrp="1"/>
          </p:cNvGraphicFramePr>
          <p:nvPr>
            <p:extLst>
              <p:ext uri="{D42A27DB-BD31-4B8C-83A1-F6EECF244321}">
                <p14:modId xmlns:p14="http://schemas.microsoft.com/office/powerpoint/2010/main" val="882233267"/>
              </p:ext>
            </p:extLst>
          </p:nvPr>
        </p:nvGraphicFramePr>
        <p:xfrm>
          <a:off x="2381200" y="4736996"/>
          <a:ext cx="1742060" cy="1981179"/>
        </p:xfrm>
        <a:graphic>
          <a:graphicData uri="http://schemas.openxmlformats.org/drawingml/2006/table">
            <a:tbl>
              <a:tblPr firstRow="1" firstCol="1" bandRow="1"/>
              <a:tblGrid>
                <a:gridCol w="1742060">
                  <a:extLst>
                    <a:ext uri="{9D8B030D-6E8A-4147-A177-3AD203B41FA5}">
                      <a16:colId xmlns:a16="http://schemas.microsoft.com/office/drawing/2014/main" val="2063349985"/>
                    </a:ext>
                  </a:extLst>
                </a:gridCol>
              </a:tblGrid>
              <a:tr h="198117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CA" sz="200" b="1" dirty="0">
                        <a:solidFill>
                          <a:schemeClr val="tx1"/>
                        </a:solidFill>
                        <a:latin typeface="Helvetica" pitchFamily="2" charset="0"/>
                        <a:ea typeface="Garamond" panose="02020404030301010803" pitchFamily="18" charset="0"/>
                        <a:cs typeface="Garamond" panose="02020404030301010803" pitchFamily="18" charset="0"/>
                      </a:endParaRPr>
                    </a:p>
                    <a:p>
                      <a:pPr marL="0" marR="0" indent="0" algn="r" defTabSz="914400" rtl="1" eaLnBrk="1" fontAlgn="auto" latinLnBrk="0" hangingPunct="1">
                        <a:lnSpc>
                          <a:spcPct val="100000"/>
                        </a:lnSpc>
                        <a:spcBef>
                          <a:spcPts val="0"/>
                        </a:spcBef>
                        <a:spcAft>
                          <a:spcPts val="0"/>
                        </a:spcAft>
                        <a:buClrTx/>
                        <a:buSzTx/>
                        <a:buFontTx/>
                        <a:buNone/>
                        <a:tabLst/>
                        <a:defRPr/>
                      </a:pPr>
                      <a:r>
                        <a:rPr lang="ar" sz="1300" b="1" dirty="0">
                          <a:solidFill>
                            <a:srgbClr val="254776"/>
                          </a:solidFill>
                          <a:latin typeface="Helvetica" pitchFamily="2" charset="0"/>
                          <a:ea typeface="Garamond" panose="02020404030301010803" pitchFamily="18" charset="0"/>
                          <a:cs typeface="Garamond" panose="02020404030301010803" pitchFamily="18" charset="0"/>
                        </a:rPr>
                        <a:t>البنية التحتية لتجمع الأدلة التعاونية</a:t>
                      </a:r>
                    </a:p>
                    <a:p>
                      <a:pPr marL="90488" marR="0" indent="-90488"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ar" sz="1100" b="0" dirty="0">
                          <a:solidFill>
                            <a:srgbClr val="254776"/>
                          </a:solidFill>
                          <a:latin typeface="Helvetica" pitchFamily="2" charset="0"/>
                          <a:ea typeface="Garamond" panose="02020404030301010803" pitchFamily="18" charset="0"/>
                          <a:cs typeface="Garamond" panose="02020404030301010803" pitchFamily="18" charset="0"/>
                        </a:rPr>
                        <a:t>رؤى قابلة للتنفيذ</a:t>
                      </a:r>
                    </a:p>
                    <a:p>
                      <a:pPr marL="90488" marR="0" indent="-90488"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ar" sz="1100" b="0" dirty="0">
                          <a:solidFill>
                            <a:srgbClr val="254776"/>
                          </a:solidFill>
                          <a:latin typeface="Helvetica" pitchFamily="2" charset="0"/>
                          <a:ea typeface="Garamond" panose="02020404030301010803" pitchFamily="18" charset="0"/>
                          <a:cs typeface="Garamond" panose="02020404030301010803" pitchFamily="18" charset="0"/>
                        </a:rPr>
                        <a:t>تجميع الأدلة الحية</a:t>
                      </a:r>
                    </a:p>
                    <a:p>
                      <a:pPr marL="90488" marR="0" indent="-90488"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ar" sz="1100" b="0" dirty="0">
                          <a:solidFill>
                            <a:srgbClr val="254776"/>
                          </a:solidFill>
                          <a:latin typeface="Helvetica" pitchFamily="2" charset="0"/>
                          <a:ea typeface="Garamond" panose="02020404030301010803" pitchFamily="18" charset="0"/>
                          <a:cs typeface="Garamond" panose="02020404030301010803" pitchFamily="18" charset="0"/>
                        </a:rPr>
                        <a:t>البنية التحتية التي تدعم مشاركة جانب الطلب، ومشاركة البيانات وإعادة استخدامها، واستخدام الذكاء الاصطناعي، وابتكار الأساليب، ومشاركة القدرات</a:t>
                      </a:r>
                    </a:p>
                  </a:txBody>
                  <a:tcPr marL="20229" marR="20229" marT="0"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58507952"/>
                  </a:ext>
                </a:extLst>
              </a:tr>
            </a:tbl>
          </a:graphicData>
        </a:graphic>
      </p:graphicFrame>
      <p:grpSp>
        <p:nvGrpSpPr>
          <p:cNvPr id="35" name="Group 34">
            <a:extLst>
              <a:ext uri="{FF2B5EF4-FFF2-40B4-BE49-F238E27FC236}">
                <a16:creationId xmlns:a16="http://schemas.microsoft.com/office/drawing/2014/main" id="{F797DC39-6B6B-4DA7-4FA0-8E992814FCF2}"/>
              </a:ext>
            </a:extLst>
          </p:cNvPr>
          <p:cNvGrpSpPr/>
          <p:nvPr/>
        </p:nvGrpSpPr>
        <p:grpSpPr>
          <a:xfrm rot="10800000" flipH="1">
            <a:off x="5760534" y="4229538"/>
            <a:ext cx="188921" cy="288000"/>
            <a:chOff x="5706073" y="0"/>
            <a:chExt cx="188921" cy="288000"/>
          </a:xfrm>
        </p:grpSpPr>
        <p:cxnSp>
          <p:nvCxnSpPr>
            <p:cNvPr id="40" name="Straight Arrow Connector 39">
              <a:extLst>
                <a:ext uri="{FF2B5EF4-FFF2-40B4-BE49-F238E27FC236}">
                  <a16:creationId xmlns:a16="http://schemas.microsoft.com/office/drawing/2014/main" id="{C4E51BB8-47A1-15D1-C0E4-BE102B06BC07}"/>
                </a:ext>
              </a:extLst>
            </p:cNvPr>
            <p:cNvCxnSpPr>
              <a:cxnSpLocks/>
            </p:cNvCxnSpPr>
            <p:nvPr/>
          </p:nvCxnSpPr>
          <p:spPr>
            <a:xfrm>
              <a:off x="5894994" y="0"/>
              <a:ext cx="0" cy="288000"/>
            </a:xfrm>
            <a:prstGeom prst="straightConnector1">
              <a:avLst/>
            </a:prstGeom>
            <a:ln w="50800">
              <a:solidFill>
                <a:srgbClr val="254776"/>
              </a:solidFill>
              <a:tailEnd type="triangle"/>
            </a:ln>
          </p:spPr>
          <p:style>
            <a:lnRef idx="1">
              <a:schemeClr val="dk1"/>
            </a:lnRef>
            <a:fillRef idx="0">
              <a:schemeClr val="dk1"/>
            </a:fillRef>
            <a:effectRef idx="0">
              <a:schemeClr val="dk1"/>
            </a:effectRef>
            <a:fontRef idx="minor">
              <a:schemeClr val="tx1"/>
            </a:fontRef>
          </p:style>
        </p:cxnSp>
        <p:cxnSp>
          <p:nvCxnSpPr>
            <p:cNvPr id="44" name="Straight Arrow Connector 43">
              <a:extLst>
                <a:ext uri="{FF2B5EF4-FFF2-40B4-BE49-F238E27FC236}">
                  <a16:creationId xmlns:a16="http://schemas.microsoft.com/office/drawing/2014/main" id="{4FF91C7C-BE06-A1CB-3C2E-DF8C392213FF}"/>
                </a:ext>
              </a:extLst>
            </p:cNvPr>
            <p:cNvCxnSpPr>
              <a:cxnSpLocks/>
            </p:cNvCxnSpPr>
            <p:nvPr/>
          </p:nvCxnSpPr>
          <p:spPr>
            <a:xfrm flipV="1">
              <a:off x="5706073" y="0"/>
              <a:ext cx="0" cy="288000"/>
            </a:xfrm>
            <a:prstGeom prst="straightConnector1">
              <a:avLst/>
            </a:prstGeom>
            <a:ln w="50800">
              <a:solidFill>
                <a:srgbClr val="254776"/>
              </a:solidFill>
              <a:tailEnd type="triangle"/>
            </a:ln>
          </p:spPr>
          <p:style>
            <a:lnRef idx="1">
              <a:schemeClr val="dk1"/>
            </a:lnRef>
            <a:fillRef idx="0">
              <a:schemeClr val="dk1"/>
            </a:fillRef>
            <a:effectRef idx="0">
              <a:schemeClr val="dk1"/>
            </a:effectRef>
            <a:fontRef idx="minor">
              <a:schemeClr val="tx1"/>
            </a:fontRef>
          </p:style>
        </p:cxnSp>
      </p:grpSp>
      <p:sp>
        <p:nvSpPr>
          <p:cNvPr id="7" name="Slide Number Placeholder 4">
            <a:extLst>
              <a:ext uri="{FF2B5EF4-FFF2-40B4-BE49-F238E27FC236}">
                <a16:creationId xmlns:a16="http://schemas.microsoft.com/office/drawing/2014/main" id="{BBBE18FE-0CEE-AC1D-72AE-29F380F9B7EF}"/>
              </a:ext>
            </a:extLst>
          </p:cNvPr>
          <p:cNvSpPr>
            <a:spLocks noGrp="1"/>
          </p:cNvSpPr>
          <p:nvPr>
            <p:ph type="sldNum" sz="quarter" idx="4"/>
          </p:nvPr>
        </p:nvSpPr>
        <p:spPr>
          <a:xfrm>
            <a:off x="11783932" y="6463958"/>
            <a:ext cx="357352" cy="365125"/>
          </a:xfrm>
        </p:spPr>
        <p:txBody>
          <a:bodyPr/>
          <a:lstStyle/>
          <a:p>
            <a:fld id="{E2CB33EA-91D6-F140-A440-0A130B2A34DE}" type="slidenum">
              <a:rPr lang="en-US" smtClean="0"/>
              <a:pPr/>
              <a:t>1</a:t>
            </a:fld>
            <a:endParaRPr lang="en-US" dirty="0"/>
          </a:p>
        </p:txBody>
      </p:sp>
    </p:spTree>
    <p:extLst>
      <p:ext uri="{BB962C8B-B14F-4D97-AF65-F5344CB8AC3E}">
        <p14:creationId xmlns:p14="http://schemas.microsoft.com/office/powerpoint/2010/main" val="3521368669"/>
      </p:ext>
    </p:extLst>
  </p:cSld>
  <p:clrMapOvr>
    <a:masterClrMapping/>
  </p:clrMapOvr>
</p:sld>
</file>

<file path=ppt/theme/theme1.xml><?xml version="1.0" encoding="utf-8"?>
<a:theme xmlns:a="http://schemas.openxmlformats.org/drawingml/2006/main" name="RISE">
  <a:themeElements>
    <a:clrScheme name="RISE">
      <a:dk1>
        <a:srgbClr val="244776"/>
      </a:dk1>
      <a:lt1>
        <a:srgbClr val="FFFFFF"/>
      </a:lt1>
      <a:dk2>
        <a:srgbClr val="3F4349"/>
      </a:dk2>
      <a:lt2>
        <a:srgbClr val="E7E6E6"/>
      </a:lt2>
      <a:accent1>
        <a:srgbClr val="168DED"/>
      </a:accent1>
      <a:accent2>
        <a:srgbClr val="FEC134"/>
      </a:accent2>
      <a:accent3>
        <a:srgbClr val="FF3056"/>
      </a:accent3>
      <a:accent4>
        <a:srgbClr val="93E533"/>
      </a:accent4>
      <a:accent5>
        <a:srgbClr val="8FA3C6"/>
      </a:accent5>
      <a:accent6>
        <a:srgbClr val="8E979D"/>
      </a:accent6>
      <a:hlink>
        <a:srgbClr val="168DED"/>
      </a:hlink>
      <a:folHlink>
        <a:srgbClr val="0F62A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ESN-CA">
  <a:themeElements>
    <a:clrScheme name="ESN-CA">
      <a:dk1>
        <a:srgbClr val="244776"/>
      </a:dk1>
      <a:lt1>
        <a:srgbClr val="FFFFFF"/>
      </a:lt1>
      <a:dk2>
        <a:srgbClr val="3F4349"/>
      </a:dk2>
      <a:lt2>
        <a:srgbClr val="E7E6E6"/>
      </a:lt2>
      <a:accent1>
        <a:srgbClr val="0000FF"/>
      </a:accent1>
      <a:accent2>
        <a:srgbClr val="FAED23"/>
      </a:accent2>
      <a:accent3>
        <a:srgbClr val="FF0000"/>
      </a:accent3>
      <a:accent4>
        <a:srgbClr val="008F00"/>
      </a:accent4>
      <a:accent5>
        <a:srgbClr val="00EAFF"/>
      </a:accent5>
      <a:accent6>
        <a:srgbClr val="3F4349"/>
      </a:accent6>
      <a:hlink>
        <a:srgbClr val="0000FF"/>
      </a:hlink>
      <a:folHlink>
        <a:srgbClr val="00009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GCESC">
  <a:themeElements>
    <a:clrScheme name="GCESC">
      <a:dk1>
        <a:srgbClr val="244776"/>
      </a:dk1>
      <a:lt1>
        <a:srgbClr val="FFFFFF"/>
      </a:lt1>
      <a:dk2>
        <a:srgbClr val="000000"/>
      </a:dk2>
      <a:lt2>
        <a:srgbClr val="E7E6E6"/>
      </a:lt2>
      <a:accent1>
        <a:srgbClr val="93D8E9"/>
      </a:accent1>
      <a:accent2>
        <a:srgbClr val="FEC057"/>
      </a:accent2>
      <a:accent3>
        <a:srgbClr val="CC76A6"/>
      </a:accent3>
      <a:accent4>
        <a:srgbClr val="99CC66"/>
      </a:accent4>
      <a:accent5>
        <a:srgbClr val="6699CC"/>
      </a:accent5>
      <a:accent6>
        <a:srgbClr val="244776"/>
      </a:accent6>
      <a:hlink>
        <a:srgbClr val="939BA2"/>
      </a:hlink>
      <a:folHlink>
        <a:srgbClr val="DADFE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599eec1d-e27c-4128-92a4-19001b8afe14">
      <Terms xmlns="http://schemas.microsoft.com/office/infopath/2007/PartnerControls"/>
    </lcf76f155ced4ddcb4097134ff3c332f>
    <TaxCatchAll xmlns="0408fcbc-2e10-4461-bee0-724c01b46ae9"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EB10FA45183884EB94F15345AAEEF19" ma:contentTypeVersion="15" ma:contentTypeDescription="Create a new document." ma:contentTypeScope="" ma:versionID="1c4e017a1f7c53728c03e216885bf0bb">
  <xsd:schema xmlns:xsd="http://www.w3.org/2001/XMLSchema" xmlns:xs="http://www.w3.org/2001/XMLSchema" xmlns:p="http://schemas.microsoft.com/office/2006/metadata/properties" xmlns:ns2="599eec1d-e27c-4128-92a4-19001b8afe14" xmlns:ns3="0408fcbc-2e10-4461-bee0-724c01b46ae9" targetNamespace="http://schemas.microsoft.com/office/2006/metadata/properties" ma:root="true" ma:fieldsID="eec9c4841a05a7d87cb8351f8265e8c6" ns2:_="" ns3:_="">
    <xsd:import namespace="599eec1d-e27c-4128-92a4-19001b8afe14"/>
    <xsd:import namespace="0408fcbc-2e10-4461-bee0-724c01b46ae9"/>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ObjectDetectorVersions" minOccurs="0"/>
                <xsd:element ref="ns2:MediaServiceSearchPropertie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99eec1d-e27c-4128-92a4-19001b8afe1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a073764d-e844-48d8-8cbc-d63b9d952867"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bjectDetectorVersions" ma:index="20"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ServiceLocation" ma:index="22" nillable="true" ma:displayName="Location" ma:descrip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408fcbc-2e10-4461-bee0-724c01b46ae9"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b81d858b-1feb-44a1-840f-9be35bf19069}" ma:internalName="TaxCatchAll" ma:showField="CatchAllData" ma:web="0408fcbc-2e10-4461-bee0-724c01b46ae9">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69483B2-BEB8-41F2-8FEC-E8F0D26003C6}">
  <ds:schemaRefs>
    <ds:schemaRef ds:uri="599eec1d-e27c-4128-92a4-19001b8afe14"/>
    <ds:schemaRef ds:uri="http://purl.org/dc/dcmitype/"/>
    <ds:schemaRef ds:uri="http://schemas.microsoft.com/office/2006/metadata/properties"/>
    <ds:schemaRef ds:uri="http://www.w3.org/XML/1998/namespace"/>
    <ds:schemaRef ds:uri="0408fcbc-2e10-4461-bee0-724c01b46ae9"/>
    <ds:schemaRef ds:uri="http://schemas.microsoft.com/office/2006/documentManagement/types"/>
    <ds:schemaRef ds:uri="http://schemas.openxmlformats.org/package/2006/metadata/core-properties"/>
    <ds:schemaRef ds:uri="http://schemas.microsoft.com/office/infopath/2007/PartnerControls"/>
    <ds:schemaRef ds:uri="http://purl.org/dc/terms/"/>
    <ds:schemaRef ds:uri="http://purl.org/dc/elements/1.1/"/>
  </ds:schemaRefs>
</ds:datastoreItem>
</file>

<file path=customXml/itemProps2.xml><?xml version="1.0" encoding="utf-8"?>
<ds:datastoreItem xmlns:ds="http://schemas.openxmlformats.org/officeDocument/2006/customXml" ds:itemID="{290A3FEE-4E95-40F5-A7D2-D696DE35F0E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99eec1d-e27c-4128-92a4-19001b8afe14"/>
    <ds:schemaRef ds:uri="0408fcbc-2e10-4461-bee0-724c01b46ae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1998BD1-7B99-4C0F-A478-9BA7D4D9D8B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33958</TotalTime>
  <Words>253</Words>
  <Application>Microsoft Macintosh PowerPoint</Application>
  <PresentationFormat>Widescreen</PresentationFormat>
  <Paragraphs>28</Paragraphs>
  <Slides>1</Slides>
  <Notes>1</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1</vt:i4>
      </vt:variant>
    </vt:vector>
  </HeadingPairs>
  <TitlesOfParts>
    <vt:vector size="10" baseType="lpstr">
      <vt:lpstr>Arial</vt:lpstr>
      <vt:lpstr>Calibri</vt:lpstr>
      <vt:lpstr>Courier New</vt:lpstr>
      <vt:lpstr>Helvetica</vt:lpstr>
      <vt:lpstr>Wellcome</vt:lpstr>
      <vt:lpstr>Wingdings</vt:lpstr>
      <vt:lpstr>RISE</vt:lpstr>
      <vt:lpstr>ESN-CA</vt:lpstr>
      <vt:lpstr>GCESC</vt:lpstr>
      <vt:lpstr>PowerPoint Presentation</vt:lpstr>
    </vt:vector>
  </TitlesOfParts>
  <Company>Ariad Communications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Iwona Sowinski</dc:creator>
  <cp:lastModifiedBy>Lott, Steven</cp:lastModifiedBy>
  <cp:revision>287</cp:revision>
  <cp:lastPrinted>2023-05-24T15:22:34Z</cp:lastPrinted>
  <dcterms:created xsi:type="dcterms:W3CDTF">2017-04-21T15:41:45Z</dcterms:created>
  <dcterms:modified xsi:type="dcterms:W3CDTF">2025-03-06T13:01:46Z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0x0101006EB10FA45183884EB94F15345AAEEF19</vt:lpwstr>
  </property>
  <property fmtid="{D5CDD505-2E9C-101B-9397-08002B2CF9AE}" pid="3" name="Order">
    <vt:r8>340600</vt:r8>
  </property>
  <property fmtid="{D5CDD505-2E9C-101B-9397-08002B2CF9AE}" pid="4" name="MediaServiceImageTags">
    <vt:lpwstr/>
  </property>
</Properties>
</file>