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6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ベルリンで開催された「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」では、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を活用した大規模な生きたエビデンス統合の必要性について、大胆なアイディアが浮上し始めた。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「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ME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」エビデンス・コンセンサスが投稿され、主要な「利害関係者」がより良い未来を共に描くことを助け、資金提供者に対して、問題は「人」ではなく「お金」であることを再確認させた。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プラハで開催された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では、キャンベル、コクラン、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JBI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のリーダーが、幅広いパートナーと協力し、一歩踏み込んだ改善を設計・実行することを約束した。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ニューヨークで開催された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では、画期的な発表がなされ、現在進行中の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Synthesis Infrastructure Collaborative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ja-JP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</a:t>
            </a:r>
            <a:r>
              <a:rPr kumimoji="0" lang="ja-JP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）計画プロセスの引き金となった。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altLang="ja-JP" kern="0" dirty="0">
                <a:latin typeface="Arial"/>
                <a:cs typeface="Arial" panose="020B0604020202020204" pitchFamily="34" charset="0"/>
                <a:sym typeface="Arial"/>
              </a:rPr>
              <a:t>2024</a:t>
            </a:r>
            <a:r>
              <a:rPr lang="ja-JP" altLang="en-US" kern="0" dirty="0">
                <a:latin typeface="Arial"/>
                <a:cs typeface="Arial" panose="020B0604020202020204" pitchFamily="34" charset="0"/>
                <a:sym typeface="Arial"/>
              </a:rPr>
              <a:t>年の</a:t>
            </a:r>
            <a:r>
              <a:rPr lang="en-US" altLang="ja-JP" kern="0" dirty="0">
                <a:latin typeface="Arial"/>
                <a:cs typeface="Arial" panose="020B0604020202020204" pitchFamily="34" charset="0"/>
                <a:sym typeface="Arial"/>
              </a:rPr>
              <a:t>4</a:t>
            </a:r>
            <a:r>
              <a:rPr lang="ja-JP" altLang="en-US" kern="0" dirty="0">
                <a:latin typeface="Arial"/>
                <a:cs typeface="Arial" panose="020B0604020202020204" pitchFamily="34" charset="0"/>
                <a:sym typeface="Arial"/>
              </a:rPr>
              <a:t>つのイベントが突破口となり、</a:t>
            </a:r>
            <a:r>
              <a:rPr lang="en-CA" altLang="ja-JP" kern="0" dirty="0"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ja-JP" altLang="en-US" kern="0" dirty="0">
                <a:latin typeface="Arial"/>
                <a:cs typeface="Arial" panose="020B0604020202020204" pitchFamily="34" charset="0"/>
                <a:sym typeface="Arial"/>
              </a:rPr>
              <a:t>「</a:t>
            </a:r>
            <a:r>
              <a:rPr lang="en-CA" altLang="ja-JP" kern="0" dirty="0">
                <a:latin typeface="Arial"/>
                <a:cs typeface="Arial" panose="020B0604020202020204" pitchFamily="34" charset="0"/>
                <a:sym typeface="Arial"/>
              </a:rPr>
              <a:t>Evidence Synthesis Infrastructure Collaborative</a:t>
            </a:r>
            <a:r>
              <a:rPr lang="ja-JP" altLang="en-US" kern="0" dirty="0">
                <a:latin typeface="Arial"/>
                <a:cs typeface="Arial" panose="020B0604020202020204" pitchFamily="34" charset="0"/>
                <a:sym typeface="Arial"/>
              </a:rPr>
              <a:t>」（</a:t>
            </a:r>
            <a:r>
              <a:rPr lang="en-US" altLang="ja-JP" kern="0" dirty="0">
                <a:latin typeface="Arial"/>
                <a:cs typeface="Arial" panose="020B0604020202020204" pitchFamily="34" charset="0"/>
                <a:sym typeface="Arial"/>
              </a:rPr>
              <a:t>ESIC)</a:t>
            </a:r>
            <a:r>
              <a:rPr lang="ja-JP" altLang="en-US" kern="0" dirty="0">
                <a:latin typeface="Arial"/>
                <a:cs typeface="Arial" panose="020B0604020202020204" pitchFamily="34" charset="0"/>
                <a:sym typeface="Arial"/>
              </a:rPr>
              <a:t>のファンド設立につながった。</a:t>
            </a:r>
            <a:endParaRPr lang="en-CA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848562" y="3267002"/>
              <a:ext cx="881604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6</a:t>
              </a:r>
              <a:r>
                <a:rPr lang="ja-JP" altLang="ja-JP" sz="14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月</a:t>
              </a:r>
            </a:p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9-12</a:t>
              </a:r>
              <a:r>
                <a:rPr lang="ja-JP" altLang="ja-JP" sz="14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日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197931" y="3267002"/>
              <a:ext cx="1047928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rPr>
                <a:t>9</a:t>
              </a:r>
              <a:r>
                <a:rPr lang="ja-JP" altLang="ja-JP" sz="14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月</a:t>
              </a:r>
            </a:p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rPr>
                <a:t>10-13</a:t>
              </a:r>
              <a:r>
                <a:rPr lang="ja-JP" altLang="ja-JP" sz="14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日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350478" y="3267002"/>
              <a:ext cx="1077703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rPr>
                <a:t>9</a:t>
              </a:r>
              <a:r>
                <a:rPr lang="ja-JP" altLang="ja-JP" sz="14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月</a:t>
              </a:r>
            </a:p>
            <a:p>
              <a:pPr algn="ctr"/>
              <a:r>
                <a:rPr lang="en-US" altLang="ja-JP" sz="14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rPr>
                <a:t>23-24</a:t>
              </a:r>
              <a:r>
                <a:rPr lang="ja-JP" altLang="ja-JP" sz="14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Arial" panose="020B0604020202020204" pitchFamily="34" charset="0"/>
                </a:rPr>
                <a:t>日</a:t>
              </a:r>
              <a:endParaRPr lang="en-US" sz="1400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621229" y="4171148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9</a:t>
            </a:r>
            <a:r>
              <a:rPr lang="ja-JP" altLang="en-US" sz="1400" dirty="0"/>
              <a:t>月</a:t>
            </a:r>
            <a:br>
              <a:rPr lang="en-US" altLang="ja-JP" sz="1400" dirty="0"/>
            </a:br>
            <a:r>
              <a:rPr lang="en-US" altLang="ja-JP" sz="1400" dirty="0"/>
              <a:t>4</a:t>
            </a:r>
            <a:r>
              <a:rPr lang="ja-JP" altLang="en-US" sz="1400" dirty="0"/>
              <a:t>日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‘SHOW ME </a:t>
            </a:r>
            <a:br>
              <a:rPr lang="en-US" sz="1500" dirty="0"/>
            </a:br>
            <a:r>
              <a:rPr lang="en-US" sz="1500" dirty="0"/>
              <a:t>the evidence’ </a:t>
            </a:r>
            <a:br>
              <a:rPr lang="en-US" sz="1500" dirty="0"/>
            </a:br>
            <a:r>
              <a:rPr lang="ja-JP" altLang="en-US" sz="1500" dirty="0"/>
              <a:t>コンセンサス投稿</a:t>
            </a:r>
            <a:endParaRPr lang="en-CA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40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599eec1d-e27c-4128-92a4-19001b8afe14"/>
    <ds:schemaRef ds:uri="0408fcbc-2e10-4461-bee0-724c01b46ae9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31541</TotalTime>
  <Words>358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ゴシック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