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45" r:id="rId4"/>
    <p:sldMasterId id="2147483709" r:id="rId5"/>
    <p:sldMasterId id="2147483728" r:id="rId6"/>
  </p:sldMasterIdLst>
  <p:notesMasterIdLst>
    <p:notesMasterId r:id="rId8"/>
  </p:notesMasterIdLst>
  <p:handoutMasterIdLst>
    <p:handoutMasterId r:id="rId9"/>
  </p:handoutMasterIdLst>
  <p:sldIdLst>
    <p:sldId id="1164" r:id="rId7"/>
  </p:sldIdLst>
  <p:sldSz cx="12192000" cy="6858000"/>
  <p:notesSz cx="6858000" cy="91440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493001-9B46-2F77-9181-CEFB1675126B}" name="Holden, Sarah" initials="SH" userId="S::holdes2@mcmaster.ca::40bb78e9-b0fd-417b-80ec-5d80356bc1f3" providerId="AD"/>
  <p188:author id="{1731F4CA-DA41-DB33-0453-A5D342AEF581}" name="Moat, Kaelan" initials="MK" userId="S::moatka@mcmaster.ca::af547b69-aae8-4b3f-89b1-3f6fb8ca196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76A6"/>
    <a:srgbClr val="99CC66"/>
    <a:srgbClr val="6699CC"/>
    <a:srgbClr val="254776"/>
    <a:srgbClr val="000000"/>
    <a:srgbClr val="F5E4ED"/>
    <a:srgbClr val="E9F7FB"/>
    <a:srgbClr val="F2F2F2"/>
    <a:srgbClr val="FF3156"/>
    <a:srgbClr val="FF8AD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62" autoAdjust="0"/>
    <p:restoredTop sz="95056" autoAdjust="0"/>
  </p:normalViewPr>
  <p:slideViewPr>
    <p:cSldViewPr snapToGrid="0" snapToObjects="1">
      <p:cViewPr varScale="1">
        <p:scale>
          <a:sx n="85" d="100"/>
          <a:sy n="85" d="100"/>
        </p:scale>
        <p:origin x="200" y="1200"/>
      </p:cViewPr>
      <p:guideLst>
        <p:guide orient="horz" pos="2137"/>
        <p:guide pos="3840"/>
      </p:guideLst>
    </p:cSldViewPr>
  </p:slideViewPr>
  <p:outlineViewPr>
    <p:cViewPr>
      <p:scale>
        <a:sx n="33" d="100"/>
        <a:sy n="33" d="100"/>
      </p:scale>
      <p:origin x="0" y="0"/>
    </p:cViewPr>
  </p:outlineViewPr>
  <p:notesTextViewPr>
    <p:cViewPr>
      <p:scale>
        <a:sx n="40" d="100"/>
        <a:sy n="40" d="100"/>
      </p:scale>
      <p:origin x="0" y="0"/>
    </p:cViewPr>
  </p:notesTextViewPr>
  <p:sorterViewPr>
    <p:cViewPr>
      <p:scale>
        <a:sx n="66" d="100"/>
        <a:sy n="66" d="100"/>
      </p:scale>
      <p:origin x="0" y="0"/>
    </p:cViewPr>
  </p:sorter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C36843-6E92-18F9-C6E3-0F1EA7D2B00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710F403-A516-FD08-82E4-A0C94895B84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D8FA58-161F-9646-9BA3-BA5FFDBC46BA}" type="datetimeFigureOut">
              <a:rPr lang="en-US" smtClean="0"/>
              <a:t>2/26/25</a:t>
            </a:fld>
            <a:endParaRPr lang="en-US" dirty="0"/>
          </a:p>
        </p:txBody>
      </p:sp>
      <p:sp>
        <p:nvSpPr>
          <p:cNvPr id="4" name="Footer Placeholder 3">
            <a:extLst>
              <a:ext uri="{FF2B5EF4-FFF2-40B4-BE49-F238E27FC236}">
                <a16:creationId xmlns:a16="http://schemas.microsoft.com/office/drawing/2014/main" id="{CD4D99D0-66B9-FCF4-279B-2B23395A8E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5252354-E4B4-8A0E-374D-E4A6D5CDEB8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C5D823-C553-644C-A13F-A34CE66B3F15}" type="slidenum">
              <a:rPr lang="en-US" smtClean="0"/>
              <a:t>‹#›</a:t>
            </a:fld>
            <a:endParaRPr lang="en-US" dirty="0"/>
          </a:p>
        </p:txBody>
      </p:sp>
    </p:spTree>
    <p:extLst>
      <p:ext uri="{BB962C8B-B14F-4D97-AF65-F5344CB8AC3E}">
        <p14:creationId xmlns:p14="http://schemas.microsoft.com/office/powerpoint/2010/main" val="348880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charset="0"/>
              </a:defRPr>
            </a:lvl1pPr>
          </a:lstStyle>
          <a:p>
            <a:fld id="{E9F3A7FF-300E-B84F-A2D0-CDCDE713DCB9}" type="datetimeFigureOut">
              <a:rPr lang="en-US" smtClean="0"/>
              <a:pPr/>
              <a:t>2/26/25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charset="0"/>
              </a:defRPr>
            </a:lvl1pPr>
          </a:lstStyle>
          <a:p>
            <a:fld id="{7C11621C-3EA7-C342-A130-13C6D43C8C01}" type="slidenum">
              <a:rPr lang="en-US" smtClean="0"/>
              <a:pPr/>
              <a:t>‹#›</a:t>
            </a:fld>
            <a:endParaRPr lang="en-US" dirty="0"/>
          </a:p>
        </p:txBody>
      </p:sp>
    </p:spTree>
    <p:extLst>
      <p:ext uri="{BB962C8B-B14F-4D97-AF65-F5344CB8AC3E}">
        <p14:creationId xmlns:p14="http://schemas.microsoft.com/office/powerpoint/2010/main" val="438347906"/>
      </p:ext>
    </p:extLst>
  </p:cSld>
  <p:clrMap bg1="lt1" tx1="dk1" bg2="lt2" tx2="dk2" accent1="accent1" accent2="accent2" accent3="accent3" accent4="accent4" accent5="accent5" accent6="accent6" hlink="hlink" folHlink="folHlink"/>
  <p:notesStyle>
    <a:lvl1pPr marL="0" algn="l" defTabSz="1219170" rtl="0" eaLnBrk="1" latinLnBrk="0" hangingPunct="1">
      <a:defRPr sz="1600" b="0" i="0" kern="1200">
        <a:solidFill>
          <a:schemeClr val="tx1"/>
        </a:solidFill>
        <a:latin typeface="Arial" charset="0"/>
        <a:ea typeface="+mn-ea"/>
        <a:cs typeface="+mn-cs"/>
      </a:defRPr>
    </a:lvl1pPr>
    <a:lvl2pPr marL="609585" algn="l" defTabSz="1219170" rtl="0" eaLnBrk="1" latinLnBrk="0" hangingPunct="1">
      <a:defRPr sz="1600" b="0" i="0" kern="1200">
        <a:solidFill>
          <a:schemeClr val="tx1"/>
        </a:solidFill>
        <a:latin typeface="Arial" charset="0"/>
        <a:ea typeface="+mn-ea"/>
        <a:cs typeface="+mn-cs"/>
      </a:defRPr>
    </a:lvl2pPr>
    <a:lvl3pPr marL="1219170" algn="l" defTabSz="1219170" rtl="0" eaLnBrk="1" latinLnBrk="0" hangingPunct="1">
      <a:defRPr sz="1600" b="0" i="0" kern="1200">
        <a:solidFill>
          <a:schemeClr val="tx1"/>
        </a:solidFill>
        <a:latin typeface="Arial" charset="0"/>
        <a:ea typeface="+mn-ea"/>
        <a:cs typeface="+mn-cs"/>
      </a:defRPr>
    </a:lvl3pPr>
    <a:lvl4pPr marL="1828754" algn="l" defTabSz="1219170" rtl="0" eaLnBrk="1" latinLnBrk="0" hangingPunct="1">
      <a:defRPr sz="1600" b="0" i="0" kern="1200">
        <a:solidFill>
          <a:schemeClr val="tx1"/>
        </a:solidFill>
        <a:latin typeface="Arial" charset="0"/>
        <a:ea typeface="+mn-ea"/>
        <a:cs typeface="+mn-cs"/>
      </a:defRPr>
    </a:lvl4pPr>
    <a:lvl5pPr marL="2438339" algn="l" defTabSz="1219170" rtl="0" eaLnBrk="1" latinLnBrk="0" hangingPunct="1">
      <a:defRPr sz="1600" b="0" i="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8969030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microsoft.com/office/2007/relationships/hdphoto" Target="../media/hdphoto2.wd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3.xml"/><Relationship Id="rId5" Type="http://schemas.openxmlformats.org/officeDocument/2006/relationships/image" Target="../media/image24.png"/><Relationship Id="rId4" Type="http://schemas.openxmlformats.org/officeDocument/2006/relationships/image" Target="../media/image2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7.png"/><Relationship Id="rId2" Type="http://schemas.openxmlformats.org/officeDocument/2006/relationships/image" Target="../media/image21.jpeg"/><Relationship Id="rId1" Type="http://schemas.openxmlformats.org/officeDocument/2006/relationships/slideMaster" Target="../slideMasters/slideMaster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4.wdp"/><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3.wdp"/><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3.xml"/><Relationship Id="rId5" Type="http://schemas.openxmlformats.org/officeDocument/2006/relationships/image" Target="../media/image30.png"/><Relationship Id="rId4" Type="http://schemas.openxmlformats.org/officeDocument/2006/relationships/image" Target="../media/image2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6.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5.wdp"/><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8.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7.wdp"/><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3CD791E-98A1-0162-6CC0-D6583896CE29}"/>
              </a:ext>
            </a:extLst>
          </p:cNvPr>
          <p:cNvPicPr>
            <a:picLocks noChangeAspect="1"/>
          </p:cNvPicPr>
          <p:nvPr userDrawn="1"/>
        </p:nvPicPr>
        <p:blipFill>
          <a:blip r:embed="rId2" cstate="email">
            <a:alphaModFix amt="16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7" name="Picture 6">
            <a:extLst>
              <a:ext uri="{FF2B5EF4-FFF2-40B4-BE49-F238E27FC236}">
                <a16:creationId xmlns:a16="http://schemas.microsoft.com/office/drawing/2014/main" id="{CB22488F-ED79-B934-CCD3-F5D2642CE6D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12204356" cy="6250905"/>
          </a:xfrm>
          <a:prstGeom prst="rect">
            <a:avLst/>
          </a:prstGeom>
        </p:spPr>
      </p:pic>
      <p:sp>
        <p:nvSpPr>
          <p:cNvPr id="4" name="Rectangle 3">
            <a:extLst>
              <a:ext uri="{FF2B5EF4-FFF2-40B4-BE49-F238E27FC236}">
                <a16:creationId xmlns:a16="http://schemas.microsoft.com/office/drawing/2014/main" id="{337E8561-C6EE-B1C0-3268-5A8F79F83A8C}"/>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rgbClr val="000000"/>
              </a:solidFill>
              <a:effectLst/>
              <a:uLnTx/>
              <a:uFillTx/>
              <a:cs typeface="Arial" panose="020B0604020202020204" pitchFamily="34" charset="0"/>
              <a:sym typeface="Arial"/>
            </a:endParaRPr>
          </a:p>
        </p:txBody>
      </p:sp>
      <p:pic>
        <p:nvPicPr>
          <p:cNvPr id="14" name="Picture 13">
            <a:extLst>
              <a:ext uri="{FF2B5EF4-FFF2-40B4-BE49-F238E27FC236}">
                <a16:creationId xmlns:a16="http://schemas.microsoft.com/office/drawing/2014/main" id="{66219065-E207-CAC6-2C50-3CCBBE5263C4}"/>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871311" y="1177836"/>
            <a:ext cx="2259445" cy="2259445"/>
          </a:xfrm>
          <a:prstGeom prst="ellipse">
            <a:avLst/>
          </a:prstGeom>
          <a:effectLst>
            <a:outerShdw blurRad="227682" dist="68435" dir="2880000" algn="tl" rotWithShape="0">
              <a:prstClr val="black">
                <a:alpha val="14109"/>
              </a:prstClr>
            </a:outerShdw>
          </a:effectLst>
        </p:spPr>
      </p:pic>
      <p:sp>
        <p:nvSpPr>
          <p:cNvPr id="2" name="URL">
            <a:extLst>
              <a:ext uri="{FF2B5EF4-FFF2-40B4-BE49-F238E27FC236}">
                <a16:creationId xmlns:a16="http://schemas.microsoft.com/office/drawing/2014/main" id="{5DD474C5-7B53-6802-FD59-FDB9BA2EE5EF}"/>
              </a:ext>
            </a:extLst>
          </p:cNvPr>
          <p:cNvSpPr txBox="1"/>
          <p:nvPr userDrawn="1"/>
        </p:nvSpPr>
        <p:spPr>
          <a:xfrm>
            <a:off x="0" y="6435082"/>
            <a:ext cx="980902"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ohtrise.org</a:t>
            </a:r>
          </a:p>
        </p:txBody>
      </p:sp>
      <p:pic>
        <p:nvPicPr>
          <p:cNvPr id="3" name="Picture 2">
            <a:extLst>
              <a:ext uri="{FF2B5EF4-FFF2-40B4-BE49-F238E27FC236}">
                <a16:creationId xmlns:a16="http://schemas.microsoft.com/office/drawing/2014/main" id="{691749B3-4861-2AD8-D127-2C3917711BA9}"/>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242771" y="215797"/>
            <a:ext cx="2124660" cy="745379"/>
          </a:xfrm>
          <a:prstGeom prst="rect">
            <a:avLst/>
          </a:prstGeom>
        </p:spPr>
      </p:pic>
      <p:sp>
        <p:nvSpPr>
          <p:cNvPr id="19" name="Text Placeholder 18">
            <a:extLst>
              <a:ext uri="{FF2B5EF4-FFF2-40B4-BE49-F238E27FC236}">
                <a16:creationId xmlns:a16="http://schemas.microsoft.com/office/drawing/2014/main" id="{974A7A7C-5CC1-601E-FA89-0B292C3B5A8D}"/>
              </a:ext>
            </a:extLst>
          </p:cNvPr>
          <p:cNvSpPr>
            <a:spLocks noGrp="1"/>
          </p:cNvSpPr>
          <p:nvPr>
            <p:ph type="body" sz="quarter" idx="10" hasCustomPrompt="1"/>
          </p:nvPr>
        </p:nvSpPr>
        <p:spPr>
          <a:xfrm>
            <a:off x="3695700" y="1716088"/>
            <a:ext cx="6618288" cy="1323437"/>
          </a:xfrm>
          <a:prstGeom prst="rect">
            <a:avLst/>
          </a:prstGeom>
        </p:spPr>
        <p:txBody>
          <a:bodyPr anchor="ctr">
            <a:normAutofit/>
          </a:bodyPr>
          <a:lstStyle>
            <a:lvl1pPr marL="0" indent="0" algn="ctr">
              <a:spcAft>
                <a:spcPts val="0"/>
              </a:spcAft>
              <a:buNone/>
              <a:defRPr sz="3200">
                <a:solidFill>
                  <a:schemeClr val="tx1"/>
                </a:solidFill>
              </a:defRPr>
            </a:lvl1pPr>
          </a:lstStyle>
          <a:p>
            <a:pPr lvl="0"/>
            <a:r>
              <a:rPr lang="en-US" dirty="0"/>
              <a:t>RISE Presentation</a:t>
            </a:r>
          </a:p>
        </p:txBody>
      </p:sp>
      <p:sp>
        <p:nvSpPr>
          <p:cNvPr id="21" name="Text Placeholder 20">
            <a:extLst>
              <a:ext uri="{FF2B5EF4-FFF2-40B4-BE49-F238E27FC236}">
                <a16:creationId xmlns:a16="http://schemas.microsoft.com/office/drawing/2014/main" id="{4C5F52E4-DFD8-11DD-7B12-547580706F77}"/>
              </a:ext>
            </a:extLst>
          </p:cNvPr>
          <p:cNvSpPr>
            <a:spLocks noGrp="1"/>
          </p:cNvSpPr>
          <p:nvPr>
            <p:ph type="body" sz="quarter" idx="11" hasCustomPrompt="1"/>
          </p:nvPr>
        </p:nvSpPr>
        <p:spPr>
          <a:xfrm>
            <a:off x="3695700" y="3331984"/>
            <a:ext cx="6618288" cy="561975"/>
          </a:xfrm>
          <a:prstGeom prst="rect">
            <a:avLst/>
          </a:prstGeom>
        </p:spPr>
        <p:txBody>
          <a:bodyPr>
            <a:normAutofit/>
          </a:bodyPr>
          <a:lstStyle>
            <a:lvl1pPr marL="0" indent="0" algn="ctr">
              <a:buNone/>
              <a:defRPr sz="2600"/>
            </a:lvl1pPr>
          </a:lstStyle>
          <a:p>
            <a:pPr lvl="0"/>
            <a:r>
              <a:rPr lang="en-US" dirty="0"/>
              <a:t>1 January 2023</a:t>
            </a:r>
          </a:p>
        </p:txBody>
      </p:sp>
      <p:sp>
        <p:nvSpPr>
          <p:cNvPr id="23" name="Text Placeholder 22">
            <a:extLst>
              <a:ext uri="{FF2B5EF4-FFF2-40B4-BE49-F238E27FC236}">
                <a16:creationId xmlns:a16="http://schemas.microsoft.com/office/drawing/2014/main" id="{BD2C3DCD-1095-6354-7F40-90A55AD741E4}"/>
              </a:ext>
            </a:extLst>
          </p:cNvPr>
          <p:cNvSpPr>
            <a:spLocks noGrp="1"/>
          </p:cNvSpPr>
          <p:nvPr>
            <p:ph type="body" sz="quarter" idx="12" hasCustomPrompt="1"/>
          </p:nvPr>
        </p:nvSpPr>
        <p:spPr>
          <a:xfrm>
            <a:off x="3095363" y="4186387"/>
            <a:ext cx="7818962" cy="1771354"/>
          </a:xfrm>
          <a:prstGeom prst="rect">
            <a:avLst/>
          </a:prstGeom>
        </p:spPr>
        <p:txBody>
          <a:bodyPr>
            <a:normAutofit/>
          </a:bodyPr>
          <a:lstStyle>
            <a:lvl1pPr marL="0" indent="0" algn="ctr">
              <a:spcAft>
                <a:spcPts val="0"/>
              </a:spcAft>
              <a:buNone/>
              <a:defRPr sz="1200"/>
            </a:lvl1pPr>
          </a:lstStyle>
          <a:p>
            <a:pPr lvl="0"/>
            <a:r>
              <a:rPr lang="en-US" dirty="0"/>
              <a:t>John N. Lavis, MD PhD</a:t>
            </a:r>
          </a:p>
          <a:p>
            <a:pPr lvl="0"/>
            <a:r>
              <a:rPr lang="en-US" dirty="0"/>
              <a:t>Co-lead, COVID-19 Evidence Network to support Decision-making (COVID-END)</a:t>
            </a:r>
          </a:p>
          <a:p>
            <a:pPr lvl="0"/>
            <a:r>
              <a:rPr lang="en-US" dirty="0"/>
              <a:t>Co-lead, Global Commission on Evidence to Address Societal Challenges</a:t>
            </a:r>
          </a:p>
          <a:p>
            <a:pPr lvl="0"/>
            <a:r>
              <a:rPr lang="en-US" dirty="0"/>
              <a:t>Tier 1 Canada Research Chair in Evidence-Support Systems</a:t>
            </a:r>
          </a:p>
          <a:p>
            <a:pPr lvl="0"/>
            <a:r>
              <a:rPr lang="en-US" dirty="0"/>
              <a:t>Director, McMaster Health Forum</a:t>
            </a:r>
          </a:p>
          <a:p>
            <a:pPr lvl="0"/>
            <a:r>
              <a:rPr lang="en-US" dirty="0"/>
              <a:t>Director, WHO Collaborating Center for Evidence-Informed Policy </a:t>
            </a:r>
          </a:p>
          <a:p>
            <a:pPr lvl="0"/>
            <a:r>
              <a:rPr lang="en-US" dirty="0"/>
              <a:t>Professor, Department of Health-Research Methods, Evidence and Impact, McMaster University</a:t>
            </a:r>
          </a:p>
          <a:p>
            <a:pPr lvl="0"/>
            <a:r>
              <a:rPr lang="en-US" dirty="0"/>
              <a:t>Adjunct Visiting Professor, Africa Centre for Evidence, University of Johannesburg</a:t>
            </a:r>
          </a:p>
        </p:txBody>
      </p:sp>
      <p:pic>
        <p:nvPicPr>
          <p:cNvPr id="5" name="Picture 4">
            <a:extLst>
              <a:ext uri="{FF2B5EF4-FFF2-40B4-BE49-F238E27FC236}">
                <a16:creationId xmlns:a16="http://schemas.microsoft.com/office/drawing/2014/main" id="{2D46458F-14F0-EEF7-5752-137247C825F0}"/>
              </a:ext>
            </a:extLst>
          </p:cNvPr>
          <p:cNvPicPr>
            <a:picLocks noChangeAspect="1"/>
          </p:cNvPicPr>
          <p:nvPr userDrawn="1"/>
        </p:nvPicPr>
        <p:blipFill>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6" name="Picture 5">
            <a:extLst>
              <a:ext uri="{FF2B5EF4-FFF2-40B4-BE49-F238E27FC236}">
                <a16:creationId xmlns:a16="http://schemas.microsoft.com/office/drawing/2014/main" id="{8873A38D-4A3F-63FD-C3A5-FF90CA70749A}"/>
              </a:ext>
            </a:extLst>
          </p:cNvPr>
          <p:cNvPicPr>
            <a:picLocks noChangeAspect="1"/>
          </p:cNvPicPr>
          <p:nvPr userDrawn="1"/>
        </p:nvPicPr>
        <p:blipFill rotWithShape="1">
          <a:blip r:embed="rId8"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9">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9" name="Picture 8">
            <a:extLst>
              <a:ext uri="{FF2B5EF4-FFF2-40B4-BE49-F238E27FC236}">
                <a16:creationId xmlns:a16="http://schemas.microsoft.com/office/drawing/2014/main" id="{E657D110-0ED4-765C-6ABC-C7DCE96F8DD6}"/>
              </a:ext>
            </a:extLst>
          </p:cNvPr>
          <p:cNvPicPr>
            <a:picLocks noChangeAspect="1"/>
          </p:cNvPicPr>
          <p:nvPr userDrawn="1"/>
        </p:nvPicPr>
        <p:blipFill>
          <a:blip r:embed="rId10"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Tree>
    <p:extLst>
      <p:ext uri="{BB962C8B-B14F-4D97-AF65-F5344CB8AC3E}">
        <p14:creationId xmlns:p14="http://schemas.microsoft.com/office/powerpoint/2010/main" val="996599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5000"/>
            <a:extLst>
              <a:ext uri="{28A0092B-C50C-407E-A947-70E740481C1C}">
                <a14:useLocalDpi xmlns:a14="http://schemas.microsoft.com/office/drawing/2010/main"/>
              </a:ext>
            </a:extLst>
          </a:blip>
          <a:srcRect/>
          <a:stretch/>
        </p:blipFill>
        <p:spPr>
          <a:xfrm>
            <a:off x="-1" y="0"/>
            <a:ext cx="12192001" cy="6277831"/>
          </a:xfrm>
          <a:prstGeom prst="rect">
            <a:avLst/>
          </a:prstGeom>
        </p:spPr>
      </p:pic>
      <p:sp>
        <p:nvSpPr>
          <p:cNvPr id="2" name="Title Placeholder" descr="Master title"/>
          <p:cNvSpPr>
            <a:spLocks noGrp="1"/>
          </p:cNvSpPr>
          <p:nvPr>
            <p:ph type="ctrTitle"/>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p:spPr>
        <p:txBody>
          <a:bodyPr anchor="ctr" anchorCtr="0">
            <a:noAutofit/>
          </a:bodyPr>
          <a:lstStyle>
            <a:lvl1pPr marL="0" indent="0" algn="ctr">
              <a:buNone/>
              <a:defRPr sz="1467">
                <a:solidFill>
                  <a:schemeClr val="tx1"/>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sp>
        <p:nvSpPr>
          <p:cNvPr id="10" name="URL">
            <a:extLst>
              <a:ext uri="{FF2B5EF4-FFF2-40B4-BE49-F238E27FC236}">
                <a16:creationId xmlns:a16="http://schemas.microsoft.com/office/drawing/2014/main" id="{5A1648F3-C5F0-D552-C94A-3B8A51FC8B18}"/>
              </a:ext>
            </a:extLst>
          </p:cNvPr>
          <p:cNvSpPr txBox="1"/>
          <p:nvPr userDrawn="1"/>
        </p:nvSpPr>
        <p:spPr>
          <a:xfrm>
            <a:off x="251796" y="6398528"/>
            <a:ext cx="4909591" cy="276999"/>
          </a:xfrm>
          <a:prstGeom prst="rect">
            <a:avLst/>
          </a:prstGeom>
          <a:noFill/>
        </p:spPr>
        <p:txBody>
          <a:bodyPr wrap="square" rtlCol="0">
            <a:spAutoFit/>
          </a:bodyPr>
          <a:lstStyle/>
          <a:p>
            <a:pP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esnca.org</a:t>
            </a:r>
          </a:p>
        </p:txBody>
      </p:sp>
      <p:pic>
        <p:nvPicPr>
          <p:cNvPr id="5" name="Picture 4">
            <a:extLst>
              <a:ext uri="{FF2B5EF4-FFF2-40B4-BE49-F238E27FC236}">
                <a16:creationId xmlns:a16="http://schemas.microsoft.com/office/drawing/2014/main" id="{184A2E00-BD19-1326-A1CB-C5E8646FDB5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1796" y="310697"/>
            <a:ext cx="3564276" cy="754180"/>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150687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25" name="Slide Number" descr="Page Number">
            <a:extLst>
              <a:ext uri="{FF2B5EF4-FFF2-40B4-BE49-F238E27FC236}">
                <a16:creationId xmlns:a16="http://schemas.microsoft.com/office/drawing/2014/main" id="{32CDFFE4-B421-DE6A-10D1-3800C8ADE0C5}"/>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4" name="Picture 3">
            <a:extLst>
              <a:ext uri="{FF2B5EF4-FFF2-40B4-BE49-F238E27FC236}">
                <a16:creationId xmlns:a16="http://schemas.microsoft.com/office/drawing/2014/main" id="{D2BA99E1-5321-BEF2-CBBE-7F622E86674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
        <p:nvSpPr>
          <p:cNvPr id="8" name="URL">
            <a:extLst>
              <a:ext uri="{FF2B5EF4-FFF2-40B4-BE49-F238E27FC236}">
                <a16:creationId xmlns:a16="http://schemas.microsoft.com/office/drawing/2014/main" id="{7BC9814F-2B2B-56AC-B008-E2947FFCE469}"/>
              </a:ext>
            </a:extLst>
          </p:cNvPr>
          <p:cNvSpPr txBox="1"/>
          <p:nvPr userDrawn="1"/>
        </p:nvSpPr>
        <p:spPr>
          <a:xfrm>
            <a:off x="10582656" y="6400461"/>
            <a:ext cx="1513550" cy="287042"/>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esnca.org</a:t>
            </a:r>
          </a:p>
        </p:txBody>
      </p:sp>
      <p:pic>
        <p:nvPicPr>
          <p:cNvPr id="9" name="Picture 8">
            <a:extLst>
              <a:ext uri="{FF2B5EF4-FFF2-40B4-BE49-F238E27FC236}">
                <a16:creationId xmlns:a16="http://schemas.microsoft.com/office/drawing/2014/main" id="{E9BA23B9-6BA8-BC9B-504F-A64110B5FD1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5" y="6353621"/>
            <a:ext cx="1871412" cy="395980"/>
          </a:xfrm>
          <a:prstGeom prst="rect">
            <a:avLst/>
          </a:prstGeom>
        </p:spPr>
      </p:pic>
    </p:spTree>
    <p:extLst>
      <p:ext uri="{BB962C8B-B14F-4D97-AF65-F5344CB8AC3E}">
        <p14:creationId xmlns:p14="http://schemas.microsoft.com/office/powerpoint/2010/main" val="570338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Header-footer-only">
    <p:spTree>
      <p:nvGrpSpPr>
        <p:cNvPr id="1" name=""/>
        <p:cNvGrpSpPr/>
        <p:nvPr/>
      </p:nvGrpSpPr>
      <p:grpSpPr>
        <a:xfrm>
          <a:off x="0" y="0"/>
          <a:ext cx="0" cy="0"/>
          <a:chOff x="0" y="0"/>
          <a:chExt cx="0" cy="0"/>
        </a:xfrm>
      </p:grpSpPr>
      <p:sp>
        <p:nvSpPr>
          <p:cNvPr id="3" name="Slide Number" descr="Page Number">
            <a:extLst>
              <a:ext uri="{FF2B5EF4-FFF2-40B4-BE49-F238E27FC236}">
                <a16:creationId xmlns:a16="http://schemas.microsoft.com/office/drawing/2014/main" id="{2483A058-C543-4FF7-B0D9-66BDA37DDD7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6" name="Picture 5">
            <a:extLst>
              <a:ext uri="{FF2B5EF4-FFF2-40B4-BE49-F238E27FC236}">
                <a16:creationId xmlns:a16="http://schemas.microsoft.com/office/drawing/2014/main" id="{58BD8175-D3D6-EC34-DF56-7B09040CB10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2" name="URL">
            <a:extLst>
              <a:ext uri="{FF2B5EF4-FFF2-40B4-BE49-F238E27FC236}">
                <a16:creationId xmlns:a16="http://schemas.microsoft.com/office/drawing/2014/main" id="{7E64A0CE-8235-C942-5F58-32FD35195786}"/>
              </a:ext>
            </a:extLst>
          </p:cNvPr>
          <p:cNvSpPr txBox="1"/>
          <p:nvPr userDrawn="1"/>
        </p:nvSpPr>
        <p:spPr>
          <a:xfrm>
            <a:off x="10582656" y="6400461"/>
            <a:ext cx="1513550" cy="287042"/>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esnca.org</a:t>
            </a:r>
          </a:p>
        </p:txBody>
      </p:sp>
      <p:pic>
        <p:nvPicPr>
          <p:cNvPr id="8" name="Picture 7">
            <a:extLst>
              <a:ext uri="{FF2B5EF4-FFF2-40B4-BE49-F238E27FC236}">
                <a16:creationId xmlns:a16="http://schemas.microsoft.com/office/drawing/2014/main" id="{24A43234-FF35-9A39-9786-8DA5DB9C4B7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53621"/>
            <a:ext cx="1871414" cy="395980"/>
          </a:xfrm>
          <a:prstGeom prst="rect">
            <a:avLst/>
          </a:prstGeom>
        </p:spPr>
      </p:pic>
      <p:sp>
        <p:nvSpPr>
          <p:cNvPr id="4" name="Title Placeholder" descr="Master Title">
            <a:extLst>
              <a:ext uri="{FF2B5EF4-FFF2-40B4-BE49-F238E27FC236}">
                <a16:creationId xmlns:a16="http://schemas.microsoft.com/office/drawing/2014/main" id="{C3DC5980-3B31-9044-CB61-B52C99F998DE}"/>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579388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5_Header-without-foot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8BD8175-D3D6-EC34-DF56-7B09040CB10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4" name="Title Placeholder" descr="Master Title">
            <a:extLst>
              <a:ext uri="{FF2B5EF4-FFF2-40B4-BE49-F238E27FC236}">
                <a16:creationId xmlns:a16="http://schemas.microsoft.com/office/drawing/2014/main" id="{7E47BCBB-C979-AAEF-8CFB-6D98E2AB5626}"/>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683835C5-088B-D24B-EC0E-5EBDBC22361C}"/>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1083854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_Blank">
    <p:spTree>
      <p:nvGrpSpPr>
        <p:cNvPr id="1" name=""/>
        <p:cNvGrpSpPr/>
        <p:nvPr/>
      </p:nvGrpSpPr>
      <p:grpSpPr>
        <a:xfrm>
          <a:off x="0" y="0"/>
          <a:ext cx="0" cy="0"/>
          <a:chOff x="0" y="0"/>
          <a:chExt cx="0" cy="0"/>
        </a:xfrm>
      </p:grpSpPr>
      <p:sp>
        <p:nvSpPr>
          <p:cNvPr id="6" name="Title Placeholder" descr="Master Title">
            <a:extLst>
              <a:ext uri="{FF2B5EF4-FFF2-40B4-BE49-F238E27FC236}">
                <a16:creationId xmlns:a16="http://schemas.microsoft.com/office/drawing/2014/main" id="{8E7A08A2-848D-425B-2D11-8A939C1A90B3}"/>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35E8E7E2-91DA-3F19-26DA-4E73108B24BA}"/>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732550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Appendix">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6000"/>
            <a:extLst>
              <a:ext uri="{28A0092B-C50C-407E-A947-70E740481C1C}">
                <a14:useLocalDpi xmlns:a14="http://schemas.microsoft.com/office/drawing/2010/main"/>
              </a:ext>
            </a:extLst>
          </a:blip>
          <a:srcRect/>
          <a:stretch/>
        </p:blipFill>
        <p:spPr>
          <a:xfrm>
            <a:off x="-1" y="0"/>
            <a:ext cx="12192001" cy="6277831"/>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
        <p:nvSpPr>
          <p:cNvPr id="2" name="URL">
            <a:extLst>
              <a:ext uri="{FF2B5EF4-FFF2-40B4-BE49-F238E27FC236}">
                <a16:creationId xmlns:a16="http://schemas.microsoft.com/office/drawing/2014/main" id="{D0D556E1-F919-FA9B-0E71-A85B712D5F65}"/>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esnca.org</a:t>
            </a:r>
          </a:p>
        </p:txBody>
      </p:sp>
      <p:pic>
        <p:nvPicPr>
          <p:cNvPr id="4" name="Picture 3">
            <a:extLst>
              <a:ext uri="{FF2B5EF4-FFF2-40B4-BE49-F238E27FC236}">
                <a16:creationId xmlns:a16="http://schemas.microsoft.com/office/drawing/2014/main" id="{79BE3030-559B-1566-736C-0056B5D2577C}"/>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53621"/>
            <a:ext cx="1871414" cy="395980"/>
          </a:xfrm>
          <a:prstGeom prst="rect">
            <a:avLst/>
          </a:prstGeom>
        </p:spPr>
      </p:pic>
      <p:sp>
        <p:nvSpPr>
          <p:cNvPr id="9" name="Title Placeholder" descr="Master title">
            <a:extLst>
              <a:ext uri="{FF2B5EF4-FFF2-40B4-BE49-F238E27FC236}">
                <a16:creationId xmlns:a16="http://schemas.microsoft.com/office/drawing/2014/main" id="{20579A28-4EAE-F152-76D6-22D90E997BFE}"/>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pic>
        <p:nvPicPr>
          <p:cNvPr id="22" name="Picture 21" descr="A person writing on a whiteboard&#10;&#10;Description automatically generated">
            <a:extLst>
              <a:ext uri="{FF2B5EF4-FFF2-40B4-BE49-F238E27FC236}">
                <a16:creationId xmlns:a16="http://schemas.microsoft.com/office/drawing/2014/main" id="{97E1BFA6-07D9-C783-C6EB-727A713C6DE7}"/>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2" y="0"/>
            <a:ext cx="4172314" cy="4310719"/>
          </a:xfrm>
          <a:prstGeom prst="rect">
            <a:avLst/>
          </a:prstGeom>
        </p:spPr>
      </p:pic>
    </p:spTree>
    <p:extLst>
      <p:ext uri="{BB962C8B-B14F-4D97-AF65-F5344CB8AC3E}">
        <p14:creationId xmlns:p14="http://schemas.microsoft.com/office/powerpoint/2010/main" val="4187411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4" name="Rectangle 3">
            <a:extLst>
              <a:ext uri="{FF2B5EF4-FFF2-40B4-BE49-F238E27FC236}">
                <a16:creationId xmlns:a16="http://schemas.microsoft.com/office/drawing/2014/main" id="{337E8561-C6EE-B1C0-3268-5A8F79F83A8C}"/>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chemeClr val="accent1"/>
              </a:solidFill>
              <a:effectLst/>
              <a:uLnTx/>
              <a:uFillTx/>
              <a:cs typeface="Arial" panose="020B0604020202020204" pitchFamily="34" charset="0"/>
              <a:sym typeface="Arial"/>
            </a:endParaRPr>
          </a:p>
        </p:txBody>
      </p:sp>
      <p:pic>
        <p:nvPicPr>
          <p:cNvPr id="14" name="Picture 13" descr="gcesc-globe.png">
            <a:extLst>
              <a:ext uri="{FF2B5EF4-FFF2-40B4-BE49-F238E27FC236}">
                <a16:creationId xmlns:a16="http://schemas.microsoft.com/office/drawing/2014/main" id="{66219065-E207-CAC6-2C50-3CCBBE5263C4}"/>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871311" y="1177836"/>
            <a:ext cx="2259445" cy="2259445"/>
          </a:xfrm>
          <a:prstGeom prst="ellipse">
            <a:avLst/>
          </a:prstGeom>
          <a:effectLst>
            <a:outerShdw blurRad="227682" dist="68435" dir="2880000" algn="tl" rotWithShape="0">
              <a:prstClr val="black">
                <a:alpha val="14109"/>
              </a:prstClr>
            </a:outerShdw>
          </a:effectLst>
        </p:spPr>
      </p:pic>
      <p:sp>
        <p:nvSpPr>
          <p:cNvPr id="3" name="Text Placeholder 2">
            <a:extLst>
              <a:ext uri="{FF2B5EF4-FFF2-40B4-BE49-F238E27FC236}">
                <a16:creationId xmlns:a16="http://schemas.microsoft.com/office/drawing/2014/main" id="{E76C9DCD-CFF9-6CCE-7C01-AC4A35099233}"/>
              </a:ext>
            </a:extLst>
          </p:cNvPr>
          <p:cNvSpPr>
            <a:spLocks noGrp="1"/>
          </p:cNvSpPr>
          <p:nvPr>
            <p:ph type="body" sz="quarter" idx="10" hasCustomPrompt="1"/>
          </p:nvPr>
        </p:nvSpPr>
        <p:spPr>
          <a:xfrm>
            <a:off x="3430588" y="1716088"/>
            <a:ext cx="6034087" cy="1323975"/>
          </a:xfrm>
        </p:spPr>
        <p:txBody>
          <a:bodyPr anchor="ctr">
            <a:normAutofit/>
          </a:bodyPr>
          <a:lstStyle>
            <a:lvl1pPr marL="0" indent="0" algn="ctr">
              <a:buNone/>
              <a:defRPr sz="3200">
                <a:solidFill>
                  <a:schemeClr val="accent6"/>
                </a:solidFill>
              </a:defRPr>
            </a:lvl1pPr>
          </a:lstStyle>
          <a:p>
            <a:pPr lvl="0"/>
            <a:r>
              <a:rPr lang="en-US" dirty="0"/>
              <a:t>GCESC Presentation</a:t>
            </a:r>
          </a:p>
        </p:txBody>
      </p:sp>
      <p:sp>
        <p:nvSpPr>
          <p:cNvPr id="7" name="Text Placeholder 5">
            <a:extLst>
              <a:ext uri="{FF2B5EF4-FFF2-40B4-BE49-F238E27FC236}">
                <a16:creationId xmlns:a16="http://schemas.microsoft.com/office/drawing/2014/main" id="{B57CBAB7-E89F-8E12-E94A-FE7351253E88}"/>
              </a:ext>
            </a:extLst>
          </p:cNvPr>
          <p:cNvSpPr>
            <a:spLocks noGrp="1"/>
          </p:cNvSpPr>
          <p:nvPr>
            <p:ph type="body" sz="quarter" idx="11" hasCustomPrompt="1"/>
          </p:nvPr>
        </p:nvSpPr>
        <p:spPr>
          <a:xfrm>
            <a:off x="3413125" y="3138488"/>
            <a:ext cx="6211888" cy="812800"/>
          </a:xfrm>
        </p:spPr>
        <p:txBody>
          <a:bodyPr anchor="ctr">
            <a:normAutofit/>
          </a:bodyPr>
          <a:lstStyle>
            <a:lvl1pPr marL="0" indent="0" algn="ctr">
              <a:buNone/>
              <a:defRPr sz="2600">
                <a:solidFill>
                  <a:schemeClr val="accent6"/>
                </a:solidFill>
              </a:defRPr>
            </a:lvl1pPr>
          </a:lstStyle>
          <a:p>
            <a:pPr lvl="0"/>
            <a:r>
              <a:rPr lang="en-US" dirty="0"/>
              <a:t>1 January 2023</a:t>
            </a:r>
          </a:p>
        </p:txBody>
      </p:sp>
      <p:sp>
        <p:nvSpPr>
          <p:cNvPr id="13" name="Text Placeholder 7">
            <a:extLst>
              <a:ext uri="{FF2B5EF4-FFF2-40B4-BE49-F238E27FC236}">
                <a16:creationId xmlns:a16="http://schemas.microsoft.com/office/drawing/2014/main" id="{FF8793AB-F07F-794D-AC9A-4BB10009D7B5}"/>
              </a:ext>
            </a:extLst>
          </p:cNvPr>
          <p:cNvSpPr>
            <a:spLocks noGrp="1"/>
          </p:cNvSpPr>
          <p:nvPr>
            <p:ph type="body" sz="quarter" idx="12" hasCustomPrompt="1"/>
          </p:nvPr>
        </p:nvSpPr>
        <p:spPr>
          <a:xfrm>
            <a:off x="2859940" y="4139243"/>
            <a:ext cx="7318257" cy="1933575"/>
          </a:xfrm>
        </p:spPr>
        <p:txBody>
          <a:bodyPr>
            <a:normAutofit/>
          </a:bodyPr>
          <a:lstStyle>
            <a:lvl1pPr marL="0" indent="0" algn="ctr">
              <a:lnSpc>
                <a:spcPct val="100000"/>
              </a:lnSpc>
              <a:spcBef>
                <a:spcPts val="0"/>
              </a:spcBef>
              <a:spcAft>
                <a:spcPts val="0"/>
              </a:spcAft>
              <a:buNone/>
              <a:defRPr sz="1200">
                <a:solidFill>
                  <a:schemeClr val="accent6"/>
                </a:solidFill>
              </a:defRPr>
            </a:lvl1pPr>
          </a:lstStyle>
          <a:p>
            <a:pPr lvl="0"/>
            <a:r>
              <a:rPr lang="en-US" dirty="0"/>
              <a:t>John N. Lavis, MD PhD</a:t>
            </a:r>
            <a:endParaRPr lang="en-US" sz="800" dirty="0"/>
          </a:p>
          <a:p>
            <a:r>
              <a:rPr lang="en-US" dirty="0"/>
              <a:t>Co-lead, COVID-19 Evidence Network to support Decision-making (COVID-END)</a:t>
            </a:r>
          </a:p>
          <a:p>
            <a:r>
              <a:rPr lang="en-US" dirty="0"/>
              <a:t>Co-lead, Global Commission on Evidence to Address Societal Challenges</a:t>
            </a:r>
          </a:p>
          <a:p>
            <a:r>
              <a:rPr lang="en-US" dirty="0"/>
              <a:t>Tier 1 Canada Research Chair in Evidence-Support Systems</a:t>
            </a:r>
          </a:p>
          <a:p>
            <a:r>
              <a:rPr lang="en-US" dirty="0"/>
              <a:t>Director, McMaster Health Forum</a:t>
            </a:r>
          </a:p>
          <a:p>
            <a:r>
              <a:rPr lang="en-US" dirty="0"/>
              <a:t>Director, WHO Collaborating Center for Evidence-Informed Policy </a:t>
            </a:r>
          </a:p>
          <a:p>
            <a:r>
              <a:rPr lang="en-US" dirty="0"/>
              <a:t>Professor, Department of Health-Research Methods, Evidence and Impact, McMaster University</a:t>
            </a:r>
          </a:p>
          <a:p>
            <a:r>
              <a:rPr lang="en-US" dirty="0"/>
              <a:t>Adjunct Visiting Professor, Africa Centre for Evidence, University of Johannesburg</a:t>
            </a:r>
          </a:p>
        </p:txBody>
      </p:sp>
      <p:sp>
        <p:nvSpPr>
          <p:cNvPr id="2" name="URL">
            <a:extLst>
              <a:ext uri="{FF2B5EF4-FFF2-40B4-BE49-F238E27FC236}">
                <a16:creationId xmlns:a16="http://schemas.microsoft.com/office/drawing/2014/main" id="{6D6452D1-5264-126C-7D32-5D7065B529D1}"/>
              </a:ext>
            </a:extLst>
          </p:cNvPr>
          <p:cNvSpPr txBox="1"/>
          <p:nvPr userDrawn="1"/>
        </p:nvSpPr>
        <p:spPr>
          <a:xfrm>
            <a:off x="-1" y="6435082"/>
            <a:ext cx="1911927"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evidencecommission.org</a:t>
            </a:r>
          </a:p>
        </p:txBody>
      </p:sp>
    </p:spTree>
    <p:extLst>
      <p:ext uri="{BB962C8B-B14F-4D97-AF65-F5344CB8AC3E}">
        <p14:creationId xmlns:p14="http://schemas.microsoft.com/office/powerpoint/2010/main" val="421411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sp>
        <p:nvSpPr>
          <p:cNvPr id="2" name="Title Placeholder" descr="Master title"/>
          <p:cNvSpPr>
            <a:spLocks noGrp="1"/>
          </p:cNvSpPr>
          <p:nvPr>
            <p:ph type="ctrTitle"/>
          </p:nvPr>
        </p:nvSpPr>
        <p:spPr>
          <a:xfrm>
            <a:off x="2715491" y="634805"/>
            <a:ext cx="6862619" cy="2666171"/>
          </a:xfrm>
          <a:prstGeom prst="rect">
            <a:avLst/>
          </a:prstGeom>
        </p:spPr>
        <p:txBody>
          <a:bodyPr anchor="b" anchorCtr="0">
            <a:normAutofit/>
          </a:bodyPr>
          <a:lstStyle>
            <a:lvl1pPr algn="ctr">
              <a:lnSpc>
                <a:spcPct val="100000"/>
              </a:lnSpc>
              <a:defRPr sz="4000">
                <a:solidFill>
                  <a:srgbClr val="254776"/>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p:spPr>
        <p:txBody>
          <a:bodyPr anchor="ctr" anchorCtr="0">
            <a:noAutofit/>
          </a:bodyPr>
          <a:lstStyle>
            <a:lvl1pPr marL="0" indent="0" algn="ctr">
              <a:buNone/>
              <a:defRPr sz="1467">
                <a:solidFill>
                  <a:srgbClr val="464F55"/>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sp>
        <p:nvSpPr>
          <p:cNvPr id="8" name="Slide Number" descr="Page Number">
            <a:extLst>
              <a:ext uri="{FF2B5EF4-FFF2-40B4-BE49-F238E27FC236}">
                <a16:creationId xmlns:a16="http://schemas.microsoft.com/office/drawing/2014/main" id="{EE66D232-CA20-FDCA-F279-F1103BF3DEA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15" name="URL">
            <a:extLst>
              <a:ext uri="{FF2B5EF4-FFF2-40B4-BE49-F238E27FC236}">
                <a16:creationId xmlns:a16="http://schemas.microsoft.com/office/drawing/2014/main" id="{D423F356-3CAD-4790-4B3C-4DEC22E863B3}"/>
              </a:ext>
            </a:extLst>
          </p:cNvPr>
          <p:cNvSpPr txBox="1"/>
          <p:nvPr userDrawn="1"/>
        </p:nvSpPr>
        <p:spPr>
          <a:xfrm>
            <a:off x="272213" y="6272998"/>
            <a:ext cx="3339700" cy="559127"/>
          </a:xfrm>
          <a:prstGeom prst="rect">
            <a:avLst/>
          </a:prstGeom>
          <a:noFill/>
        </p:spPr>
        <p:txBody>
          <a:bodyPr wrap="square" rtlCol="0">
            <a:spAutoFit/>
          </a:bodyPr>
          <a:lstStyle/>
          <a:p>
            <a:pPr>
              <a:lnSpc>
                <a:spcPct val="100000"/>
              </a:lnSpc>
              <a:spcAft>
                <a:spcPts val="200"/>
              </a:spcAft>
            </a:pPr>
            <a:r>
              <a:rPr lang="en-CA" sz="900" dirty="0">
                <a:solidFill>
                  <a:srgbClr val="464F55"/>
                </a:solidFill>
                <a:effectLst/>
                <a:latin typeface="Arial" panose="020B0604020202020204" pitchFamily="34" charset="0"/>
                <a:cs typeface="Arial" panose="020B0604020202020204" pitchFamily="34" charset="0"/>
              </a:rPr>
              <a:t>evidencecommission@mcmaster.ca</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www.evidencecommission.org</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@evidencecomm</a:t>
            </a:r>
          </a:p>
        </p:txBody>
      </p:sp>
      <p:pic>
        <p:nvPicPr>
          <p:cNvPr id="16" name="Picture 15">
            <a:extLst>
              <a:ext uri="{FF2B5EF4-FFF2-40B4-BE49-F238E27FC236}">
                <a16:creationId xmlns:a16="http://schemas.microsoft.com/office/drawing/2014/main" id="{A0C6A2A0-EDAD-6880-A48E-A580FDFC71C0}"/>
              </a:ext>
            </a:extLst>
          </p:cNvPr>
          <p:cNvPicPr>
            <a:picLocks noChangeAspect="1"/>
          </p:cNvPicPr>
          <p:nvPr userDrawn="1"/>
        </p:nvPicPr>
        <p:blipFill>
          <a:blip r:embed="rId5" cstate="email">
            <a:grayscl/>
            <a:extLst>
              <a:ext uri="{28A0092B-C50C-407E-A947-70E740481C1C}">
                <a14:useLocalDpi xmlns:a14="http://schemas.microsoft.com/office/drawing/2010/main"/>
              </a:ext>
            </a:extLst>
          </a:blip>
          <a:stretch>
            <a:fillRect/>
          </a:stretch>
        </p:blipFill>
        <p:spPr>
          <a:xfrm>
            <a:off x="190848" y="6334533"/>
            <a:ext cx="122703" cy="122703"/>
          </a:xfrm>
          <a:prstGeom prst="rect">
            <a:avLst/>
          </a:prstGeom>
        </p:spPr>
      </p:pic>
      <p:pic>
        <p:nvPicPr>
          <p:cNvPr id="17" name="Picture 16">
            <a:extLst>
              <a:ext uri="{FF2B5EF4-FFF2-40B4-BE49-F238E27FC236}">
                <a16:creationId xmlns:a16="http://schemas.microsoft.com/office/drawing/2014/main" id="{F63C6D4E-DC46-B119-61C4-E059674F1825}"/>
              </a:ext>
            </a:extLst>
          </p:cNvPr>
          <p:cNvPicPr>
            <a:picLocks noChangeAspect="1"/>
          </p:cNvPicPr>
          <p:nvPr userDrawn="1"/>
        </p:nvPicPr>
        <p:blipFill>
          <a:blip r:embed="rId6" cstate="email">
            <a:grayscl/>
            <a:extLst>
              <a:ext uri="{28A0092B-C50C-407E-A947-70E740481C1C}">
                <a14:useLocalDpi xmlns:a14="http://schemas.microsoft.com/office/drawing/2010/main"/>
              </a:ext>
            </a:extLst>
          </a:blip>
          <a:stretch>
            <a:fillRect/>
          </a:stretch>
        </p:blipFill>
        <p:spPr>
          <a:xfrm>
            <a:off x="194438" y="6654903"/>
            <a:ext cx="126293" cy="126293"/>
          </a:xfrm>
          <a:prstGeom prst="rect">
            <a:avLst/>
          </a:prstGeom>
        </p:spPr>
      </p:pic>
      <p:pic>
        <p:nvPicPr>
          <p:cNvPr id="18" name="Picture 17">
            <a:extLst>
              <a:ext uri="{FF2B5EF4-FFF2-40B4-BE49-F238E27FC236}">
                <a16:creationId xmlns:a16="http://schemas.microsoft.com/office/drawing/2014/main" id="{62E5E7FC-D5F8-3F4B-39B3-4407C5AE5E7C}"/>
              </a:ext>
            </a:extLst>
          </p:cNvPr>
          <p:cNvPicPr>
            <a:picLocks noChangeAspect="1"/>
          </p:cNvPicPr>
          <p:nvPr userDrawn="1"/>
        </p:nvPicPr>
        <p:blipFill>
          <a:blip r:embed="rId7" cstate="email">
            <a:grayscl/>
            <a:extLst>
              <a:ext uri="{28A0092B-C50C-407E-A947-70E740481C1C}">
                <a14:useLocalDpi xmlns:a14="http://schemas.microsoft.com/office/drawing/2010/main"/>
              </a:ext>
            </a:extLst>
          </a:blip>
          <a:stretch>
            <a:fillRect/>
          </a:stretch>
        </p:blipFill>
        <p:spPr>
          <a:xfrm>
            <a:off x="194438" y="6499691"/>
            <a:ext cx="126293" cy="126293"/>
          </a:xfrm>
          <a:prstGeom prst="rect">
            <a:avLst/>
          </a:prstGeom>
        </p:spPr>
      </p:pic>
      <p:sp>
        <p:nvSpPr>
          <p:cNvPr id="19" name="TextBox 18">
            <a:extLst>
              <a:ext uri="{FF2B5EF4-FFF2-40B4-BE49-F238E27FC236}">
                <a16:creationId xmlns:a16="http://schemas.microsoft.com/office/drawing/2014/main" id="{D168D605-F019-C301-E857-9C75DB78D142}"/>
              </a:ext>
            </a:extLst>
          </p:cNvPr>
          <p:cNvSpPr txBox="1"/>
          <p:nvPr userDrawn="1"/>
        </p:nvSpPr>
        <p:spPr>
          <a:xfrm>
            <a:off x="8412713" y="6296106"/>
            <a:ext cx="3630484" cy="5386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spcAft>
                <a:spcPts val="200"/>
              </a:spcAft>
            </a:pPr>
            <a:r>
              <a:rPr lang="en-CA" sz="800" i="1" dirty="0">
                <a:solidFill>
                  <a:srgbClr val="464F55"/>
                </a:solidFill>
              </a:rPr>
              <a:t> © McMaster Health Forum on behalf McMaster University</a:t>
            </a:r>
          </a:p>
          <a:p>
            <a:pPr algn="r">
              <a:spcAft>
                <a:spcPts val="200"/>
              </a:spcAft>
            </a:pPr>
            <a:r>
              <a:rPr lang="en-CA" sz="800" i="1" dirty="0">
                <a:solidFill>
                  <a:srgbClr val="464F55"/>
                </a:solidFill>
              </a:rPr>
              <a:t>Share freely, give credit, adapt with permission. This work is licensed under</a:t>
            </a:r>
          </a:p>
          <a:p>
            <a:pPr algn="r">
              <a:spcAft>
                <a:spcPts val="200"/>
              </a:spcAft>
            </a:pPr>
            <a:r>
              <a:rPr lang="en-CA" sz="800" i="1" dirty="0">
                <a:solidFill>
                  <a:srgbClr val="464F55"/>
                </a:solidFill>
              </a:rPr>
              <a:t>a Creative Commons Attribution-NoDerivatives 4.0 International License.</a:t>
            </a:r>
          </a:p>
        </p:txBody>
      </p:sp>
    </p:spTree>
    <p:extLst>
      <p:ext uri="{BB962C8B-B14F-4D97-AF65-F5344CB8AC3E}">
        <p14:creationId xmlns:p14="http://schemas.microsoft.com/office/powerpoint/2010/main" val="3613785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and Content ">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evidencecommission.org</a:t>
            </a:r>
          </a:p>
        </p:txBody>
      </p:sp>
    </p:spTree>
    <p:extLst>
      <p:ext uri="{BB962C8B-B14F-4D97-AF65-F5344CB8AC3E}">
        <p14:creationId xmlns:p14="http://schemas.microsoft.com/office/powerpoint/2010/main" val="2626008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and Content (alt 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11" name="Picture 10" descr="A picture containing text, sign&#10;&#10;Description automatically generated">
            <a:extLst>
              <a:ext uri="{FF2B5EF4-FFF2-40B4-BE49-F238E27FC236}">
                <a16:creationId xmlns:a16="http://schemas.microsoft.com/office/drawing/2014/main" id="{E9353E2E-99A4-592F-60C3-5088FF465CD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8" name="URL">
            <a:extLst>
              <a:ext uri="{FF2B5EF4-FFF2-40B4-BE49-F238E27FC236}">
                <a16:creationId xmlns:a16="http://schemas.microsoft.com/office/drawing/2014/main" id="{5F44A335-855D-4EBC-B9C4-E4663F5E509A}"/>
              </a:ext>
            </a:extLst>
          </p:cNvPr>
          <p:cNvSpPr txBox="1"/>
          <p:nvPr userDrawn="1"/>
        </p:nvSpPr>
        <p:spPr>
          <a:xfrm>
            <a:off x="272209" y="6272995"/>
            <a:ext cx="3339700" cy="559127"/>
          </a:xfrm>
          <a:prstGeom prst="rect">
            <a:avLst/>
          </a:prstGeom>
          <a:noFill/>
        </p:spPr>
        <p:txBody>
          <a:bodyPr wrap="square" rtlCol="0">
            <a:spAutoFit/>
          </a:bodyPr>
          <a:lstStyle/>
          <a:p>
            <a:pPr>
              <a:lnSpc>
                <a:spcPct val="100000"/>
              </a:lnSpc>
              <a:spcAft>
                <a:spcPts val="200"/>
              </a:spcAft>
            </a:pPr>
            <a:r>
              <a:rPr lang="en-CA" sz="900" dirty="0">
                <a:solidFill>
                  <a:srgbClr val="464F55"/>
                </a:solidFill>
                <a:effectLst/>
                <a:latin typeface="Arial" panose="020B0604020202020204" pitchFamily="34" charset="0"/>
                <a:cs typeface="Arial" panose="020B0604020202020204" pitchFamily="34" charset="0"/>
              </a:rPr>
              <a:t>evidencecommission@mcmaster.ca</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www.evidencecommission.org</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@evidencecomm</a:t>
            </a:r>
          </a:p>
        </p:txBody>
      </p:sp>
      <p:pic>
        <p:nvPicPr>
          <p:cNvPr id="10" name="Picture 9">
            <a:extLst>
              <a:ext uri="{FF2B5EF4-FFF2-40B4-BE49-F238E27FC236}">
                <a16:creationId xmlns:a16="http://schemas.microsoft.com/office/drawing/2014/main" id="{4483B06B-AE3B-FDC0-26F6-26C7DFA38D6B}"/>
              </a:ext>
            </a:extLst>
          </p:cNvPr>
          <p:cNvPicPr>
            <a:picLocks noChangeAspect="1"/>
          </p:cNvPicPr>
          <p:nvPr userDrawn="1"/>
        </p:nvPicPr>
        <p:blipFill>
          <a:blip r:embed="rId4" cstate="email">
            <a:grayscl/>
            <a:extLst>
              <a:ext uri="{28A0092B-C50C-407E-A947-70E740481C1C}">
                <a14:useLocalDpi xmlns:a14="http://schemas.microsoft.com/office/drawing/2010/main"/>
              </a:ext>
            </a:extLst>
          </a:blip>
          <a:stretch>
            <a:fillRect/>
          </a:stretch>
        </p:blipFill>
        <p:spPr>
          <a:xfrm>
            <a:off x="190844" y="6334530"/>
            <a:ext cx="122703" cy="122703"/>
          </a:xfrm>
          <a:prstGeom prst="rect">
            <a:avLst/>
          </a:prstGeom>
        </p:spPr>
      </p:pic>
      <p:pic>
        <p:nvPicPr>
          <p:cNvPr id="12" name="Picture 11">
            <a:extLst>
              <a:ext uri="{FF2B5EF4-FFF2-40B4-BE49-F238E27FC236}">
                <a16:creationId xmlns:a16="http://schemas.microsoft.com/office/drawing/2014/main" id="{D1503B82-8AF3-6719-F40B-88F188CBE584}"/>
              </a:ext>
            </a:extLst>
          </p:cNvPr>
          <p:cNvPicPr>
            <a:picLocks noChangeAspect="1"/>
          </p:cNvPicPr>
          <p:nvPr userDrawn="1"/>
        </p:nvPicPr>
        <p:blipFill>
          <a:blip r:embed="rId5" cstate="email">
            <a:grayscl/>
            <a:extLst>
              <a:ext uri="{28A0092B-C50C-407E-A947-70E740481C1C}">
                <a14:useLocalDpi xmlns:a14="http://schemas.microsoft.com/office/drawing/2010/main"/>
              </a:ext>
            </a:extLst>
          </a:blip>
          <a:stretch>
            <a:fillRect/>
          </a:stretch>
        </p:blipFill>
        <p:spPr>
          <a:xfrm>
            <a:off x="194434" y="6654900"/>
            <a:ext cx="126293" cy="126293"/>
          </a:xfrm>
          <a:prstGeom prst="rect">
            <a:avLst/>
          </a:prstGeom>
        </p:spPr>
      </p:pic>
      <p:pic>
        <p:nvPicPr>
          <p:cNvPr id="13" name="Picture 12">
            <a:extLst>
              <a:ext uri="{FF2B5EF4-FFF2-40B4-BE49-F238E27FC236}">
                <a16:creationId xmlns:a16="http://schemas.microsoft.com/office/drawing/2014/main" id="{35E9040A-444C-CE7D-30CF-F4F8EE343F13}"/>
              </a:ext>
            </a:extLst>
          </p:cNvPr>
          <p:cNvPicPr>
            <a:picLocks noChangeAspect="1"/>
          </p:cNvPicPr>
          <p:nvPr userDrawn="1"/>
        </p:nvPicPr>
        <p:blipFill>
          <a:blip r:embed="rId6" cstate="email">
            <a:grayscl/>
            <a:extLst>
              <a:ext uri="{28A0092B-C50C-407E-A947-70E740481C1C}">
                <a14:useLocalDpi xmlns:a14="http://schemas.microsoft.com/office/drawing/2010/main"/>
              </a:ext>
            </a:extLst>
          </a:blip>
          <a:stretch>
            <a:fillRect/>
          </a:stretch>
        </p:blipFill>
        <p:spPr>
          <a:xfrm>
            <a:off x="194434" y="6499688"/>
            <a:ext cx="126293" cy="126293"/>
          </a:xfrm>
          <a:prstGeom prst="rect">
            <a:avLst/>
          </a:prstGeom>
        </p:spPr>
      </p:pic>
      <p:sp>
        <p:nvSpPr>
          <p:cNvPr id="14" name="TextBox 13">
            <a:extLst>
              <a:ext uri="{FF2B5EF4-FFF2-40B4-BE49-F238E27FC236}">
                <a16:creationId xmlns:a16="http://schemas.microsoft.com/office/drawing/2014/main" id="{61DB8557-FA76-50AD-E0F0-6159D3E9041A}"/>
              </a:ext>
            </a:extLst>
          </p:cNvPr>
          <p:cNvSpPr txBox="1"/>
          <p:nvPr userDrawn="1"/>
        </p:nvSpPr>
        <p:spPr>
          <a:xfrm>
            <a:off x="8412709" y="6296103"/>
            <a:ext cx="3630484" cy="5386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spcAft>
                <a:spcPts val="200"/>
              </a:spcAft>
            </a:pPr>
            <a:r>
              <a:rPr lang="en-CA" sz="800" i="1" dirty="0">
                <a:solidFill>
                  <a:srgbClr val="464F55"/>
                </a:solidFill>
              </a:rPr>
              <a:t> © McMaster Health Forum on behalf McMaster University</a:t>
            </a:r>
          </a:p>
          <a:p>
            <a:pPr algn="r">
              <a:spcAft>
                <a:spcPts val="200"/>
              </a:spcAft>
            </a:pPr>
            <a:r>
              <a:rPr lang="en-CA" sz="800" i="1" dirty="0">
                <a:solidFill>
                  <a:srgbClr val="464F55"/>
                </a:solidFill>
              </a:rPr>
              <a:t>Share freely, give credit, adapt with permission. This work is licensed under</a:t>
            </a:r>
          </a:p>
          <a:p>
            <a:pPr algn="r">
              <a:spcAft>
                <a:spcPts val="200"/>
              </a:spcAft>
            </a:pPr>
            <a:r>
              <a:rPr lang="en-CA" sz="800" i="1" dirty="0">
                <a:solidFill>
                  <a:srgbClr val="464F55"/>
                </a:solidFill>
              </a:rPr>
              <a:t>a Creative Commons Attribution-NoDerivatives 4.0 International License.</a:t>
            </a:r>
          </a:p>
        </p:txBody>
      </p:sp>
    </p:spTree>
    <p:extLst>
      <p:ext uri="{BB962C8B-B14F-4D97-AF65-F5344CB8AC3E}">
        <p14:creationId xmlns:p14="http://schemas.microsoft.com/office/powerpoint/2010/main" val="2004404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08AC5A7-CE1D-1B83-E287-3CF1EB9791E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 y="0"/>
            <a:ext cx="12204356" cy="6223195"/>
          </a:xfrm>
          <a:prstGeom prst="rect">
            <a:avLst/>
          </a:prstGeom>
        </p:spPr>
      </p:pic>
      <p:sp>
        <p:nvSpPr>
          <p:cNvPr id="2" name="Title Placeholder" descr="Master title"/>
          <p:cNvSpPr>
            <a:spLocks noGrp="1"/>
          </p:cNvSpPr>
          <p:nvPr>
            <p:ph type="ctrTitle"/>
          </p:nvPr>
        </p:nvSpPr>
        <p:spPr>
          <a:xfrm>
            <a:off x="2715491" y="634805"/>
            <a:ext cx="6862619" cy="2666171"/>
          </a:xfrm>
          <a:prstGeom prst="rect">
            <a:avLst/>
          </a:prstGeom>
        </p:spPr>
        <p:txBody>
          <a:bodyPr anchor="b" anchorCtr="0">
            <a:normAutofit/>
          </a:bodyPr>
          <a:lstStyle>
            <a:lvl1pPr algn="ctr">
              <a:lnSpc>
                <a:spcPct val="100000"/>
              </a:lnSpc>
              <a:defRPr sz="4000">
                <a:solidFill>
                  <a:schemeClr val="tx1"/>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a:prstGeom prst="rect">
            <a:avLst/>
          </a:prstGeo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a:prstGeom prst="rect">
            <a:avLst/>
          </a:prstGeom>
        </p:spPr>
        <p:txBody>
          <a:bodyPr anchor="ctr" anchorCtr="0">
            <a:noAutofit/>
          </a:bodyPr>
          <a:lstStyle>
            <a:lvl1pPr marL="0" indent="0" algn="ctr">
              <a:buNone/>
              <a:defRPr sz="1467">
                <a:solidFill>
                  <a:schemeClr val="tx1"/>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pic>
        <p:nvPicPr>
          <p:cNvPr id="8" name="Picture 7">
            <a:extLst>
              <a:ext uri="{FF2B5EF4-FFF2-40B4-BE49-F238E27FC236}">
                <a16:creationId xmlns:a16="http://schemas.microsoft.com/office/drawing/2014/main" id="{34043C7E-BFE3-1C4D-4FCF-80E2651BA6F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8036" y="292661"/>
            <a:ext cx="2590676" cy="908868"/>
          </a:xfrm>
          <a:prstGeom prst="rect">
            <a:avLst/>
          </a:prstGeom>
        </p:spPr>
      </p:pic>
      <p:pic>
        <p:nvPicPr>
          <p:cNvPr id="4" name="Picture 3">
            <a:extLst>
              <a:ext uri="{FF2B5EF4-FFF2-40B4-BE49-F238E27FC236}">
                <a16:creationId xmlns:a16="http://schemas.microsoft.com/office/drawing/2014/main" id="{268BA07C-E8CC-2770-CD11-614C8642FAA8}"/>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5" name="Picture 4">
            <a:extLst>
              <a:ext uri="{FF2B5EF4-FFF2-40B4-BE49-F238E27FC236}">
                <a16:creationId xmlns:a16="http://schemas.microsoft.com/office/drawing/2014/main" id="{BB709C16-38AD-F122-8440-D24E8DD31FD9}"/>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10" name="Picture 9">
            <a:extLst>
              <a:ext uri="{FF2B5EF4-FFF2-40B4-BE49-F238E27FC236}">
                <a16:creationId xmlns:a16="http://schemas.microsoft.com/office/drawing/2014/main" id="{60985552-FD67-CCED-EEFE-95A7E3B6FDDD}"/>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9" name="URL">
            <a:extLst>
              <a:ext uri="{FF2B5EF4-FFF2-40B4-BE49-F238E27FC236}">
                <a16:creationId xmlns:a16="http://schemas.microsoft.com/office/drawing/2014/main" id="{BA3A8F74-B6E4-8C19-67A1-8648A5F3A77E}"/>
              </a:ext>
            </a:extLst>
          </p:cNvPr>
          <p:cNvSpPr txBox="1"/>
          <p:nvPr userDrawn="1"/>
        </p:nvSpPr>
        <p:spPr>
          <a:xfrm>
            <a:off x="0" y="6435082"/>
            <a:ext cx="980902"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ohtrise.org</a:t>
            </a:r>
          </a:p>
        </p:txBody>
      </p:sp>
    </p:spTree>
    <p:extLst>
      <p:ext uri="{BB962C8B-B14F-4D97-AF65-F5344CB8AC3E}">
        <p14:creationId xmlns:p14="http://schemas.microsoft.com/office/powerpoint/2010/main" val="280904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Header-footer-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evidencecommission.org</a:t>
            </a:r>
          </a:p>
        </p:txBody>
      </p:sp>
    </p:spTree>
    <p:extLst>
      <p:ext uri="{BB962C8B-B14F-4D97-AF65-F5344CB8AC3E}">
        <p14:creationId xmlns:p14="http://schemas.microsoft.com/office/powerpoint/2010/main" val="2964879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6_Header-without-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0E6DADA7-D623-B7B4-1F8A-A0897704B7B2}"/>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184709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7_Blank">
    <p:spTree>
      <p:nvGrpSpPr>
        <p:cNvPr id="1" name=""/>
        <p:cNvGrpSpPr/>
        <p:nvPr/>
      </p:nvGrpSpPr>
      <p:grpSpPr>
        <a:xfrm>
          <a:off x="0" y="0"/>
          <a:ext cx="0" cy="0"/>
          <a:chOff x="0" y="0"/>
          <a:chExt cx="0" cy="0"/>
        </a:xfrm>
      </p:grpSpPr>
      <p:sp>
        <p:nvSpPr>
          <p:cNvPr id="2" name="Title Placeholder" descr="Master Title">
            <a:extLst>
              <a:ext uri="{FF2B5EF4-FFF2-40B4-BE49-F238E27FC236}">
                <a16:creationId xmlns:a16="http://schemas.microsoft.com/office/drawing/2014/main" id="{C5E610C9-83AD-6E08-ED5A-E9D43430BADB}"/>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t>Click to edit Master title style</a:t>
            </a:r>
          </a:p>
        </p:txBody>
      </p:sp>
      <p:sp>
        <p:nvSpPr>
          <p:cNvPr id="3" name="Slide Number" descr="Page Number">
            <a:extLst>
              <a:ext uri="{FF2B5EF4-FFF2-40B4-BE49-F238E27FC236}">
                <a16:creationId xmlns:a16="http://schemas.microsoft.com/office/drawing/2014/main" id="{2EE494FE-42C1-E20D-32C6-30A77444BC16}"/>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1120970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Appendix">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9645" y="6328045"/>
            <a:ext cx="1448179" cy="472799"/>
          </a:xfrm>
          <a:prstGeom prst="rect">
            <a:avLst/>
          </a:prstGeom>
        </p:spPr>
      </p:pic>
      <p:sp>
        <p:nvSpPr>
          <p:cNvPr id="2" name="URL">
            <a:extLst>
              <a:ext uri="{FF2B5EF4-FFF2-40B4-BE49-F238E27FC236}">
                <a16:creationId xmlns:a16="http://schemas.microsoft.com/office/drawing/2014/main" id="{6D6452D1-5264-126C-7D32-5D7065B529D1}"/>
              </a:ext>
            </a:extLst>
          </p:cNvPr>
          <p:cNvSpPr txBox="1"/>
          <p:nvPr userDrawn="1"/>
        </p:nvSpPr>
        <p:spPr>
          <a:xfrm>
            <a:off x="10064086" y="6363903"/>
            <a:ext cx="1911927"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evidencecommission.org</a:t>
            </a:r>
          </a:p>
        </p:txBody>
      </p:sp>
      <p:sp>
        <p:nvSpPr>
          <p:cNvPr id="5" name="Title Placeholder" descr="Master title">
            <a:extLst>
              <a:ext uri="{FF2B5EF4-FFF2-40B4-BE49-F238E27FC236}">
                <a16:creationId xmlns:a16="http://schemas.microsoft.com/office/drawing/2014/main" id="{53DECEC4-C40D-AF30-11EB-C4EE57841C10}"/>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pic>
        <p:nvPicPr>
          <p:cNvPr id="10" name="Picture 9" descr="gcesc-globe.png">
            <a:extLst>
              <a:ext uri="{FF2B5EF4-FFF2-40B4-BE49-F238E27FC236}">
                <a16:creationId xmlns:a16="http://schemas.microsoft.com/office/drawing/2014/main" id="{B5B12BED-5F02-69EF-0B8B-33B751148AED}"/>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 y="0"/>
            <a:ext cx="4611702" cy="4905157"/>
          </a:xfrm>
          <a:prstGeom prst="rect">
            <a:avLst/>
          </a:prstGeom>
        </p:spPr>
      </p:pic>
      <p:sp>
        <p:nvSpPr>
          <p:cNvPr id="3" name="Slide Number" descr="Page Number">
            <a:extLst>
              <a:ext uri="{FF2B5EF4-FFF2-40B4-BE49-F238E27FC236}">
                <a16:creationId xmlns:a16="http://schemas.microsoft.com/office/drawing/2014/main" id="{386C9255-63F2-F060-0BF1-193836D4823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0922075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2"/>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755185"/>
            <a:ext cx="11708068" cy="4251831"/>
          </a:xfrm>
        </p:spPr>
        <p:txBody>
          <a:bodyPr lIns="108000"/>
          <a:lstStyle>
            <a:lvl1pPr>
              <a:lnSpc>
                <a:spcPct val="100000"/>
              </a:lnSpc>
              <a:spcBef>
                <a:spcPts val="0"/>
              </a:spcBef>
              <a:spcAft>
                <a:spcPts val="800"/>
              </a:spcAft>
              <a:defRPr>
                <a:solidFill>
                  <a:schemeClr val="tx2"/>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25" name="Slide Number" descr="Page Number">
            <a:extLst>
              <a:ext uri="{FF2B5EF4-FFF2-40B4-BE49-F238E27FC236}">
                <a16:creationId xmlns:a16="http://schemas.microsoft.com/office/drawing/2014/main" id="{32CDFFE4-B421-DE6A-10D1-3800C8ADE0C5}"/>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4" name="Picture 3">
            <a:extLst>
              <a:ext uri="{FF2B5EF4-FFF2-40B4-BE49-F238E27FC236}">
                <a16:creationId xmlns:a16="http://schemas.microsoft.com/office/drawing/2014/main" id="{D2BA99E1-5321-BEF2-CBBE-7F622E86674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a:solidFill>
                  <a:schemeClr val="accent1"/>
                </a:solidFill>
              </a:defRPr>
            </a:lvl1pPr>
          </a:lstStyle>
          <a:p>
            <a:r>
              <a:rPr lang="en-US" dirty="0"/>
              <a:t>Click to edit Master title style</a:t>
            </a:r>
          </a:p>
        </p:txBody>
      </p:sp>
      <p:sp>
        <p:nvSpPr>
          <p:cNvPr id="8" name="URL">
            <a:extLst>
              <a:ext uri="{FF2B5EF4-FFF2-40B4-BE49-F238E27FC236}">
                <a16:creationId xmlns:a16="http://schemas.microsoft.com/office/drawing/2014/main" id="{7BC9814F-2B2B-56AC-B008-E2947FFCE469}"/>
              </a:ext>
            </a:extLst>
          </p:cNvPr>
          <p:cNvSpPr txBox="1"/>
          <p:nvPr userDrawn="1"/>
        </p:nvSpPr>
        <p:spPr>
          <a:xfrm>
            <a:off x="10582656" y="6400461"/>
            <a:ext cx="1513550" cy="287042"/>
          </a:xfrm>
          <a:prstGeom prst="rect">
            <a:avLst/>
          </a:prstGeom>
          <a:noFill/>
        </p:spPr>
        <p:txBody>
          <a:bodyPr wrap="square" rtlCol="0">
            <a:spAutoFit/>
          </a:bodyPr>
          <a:lstStyle/>
          <a:p>
            <a:pP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mcmasterforum.org</a:t>
            </a:r>
          </a:p>
        </p:txBody>
      </p:sp>
      <p:pic>
        <p:nvPicPr>
          <p:cNvPr id="9" name="Picture 8">
            <a:extLst>
              <a:ext uri="{FF2B5EF4-FFF2-40B4-BE49-F238E27FC236}">
                <a16:creationId xmlns:a16="http://schemas.microsoft.com/office/drawing/2014/main" id="{E9BA23B9-6BA8-BC9B-504F-A64110B5FD1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63807"/>
            <a:ext cx="1871414" cy="412185"/>
          </a:xfrm>
          <a:prstGeom prst="rect">
            <a:avLst/>
          </a:prstGeom>
        </p:spPr>
      </p:pic>
    </p:spTree>
    <p:extLst>
      <p:ext uri="{BB962C8B-B14F-4D97-AF65-F5344CB8AC3E}">
        <p14:creationId xmlns:p14="http://schemas.microsoft.com/office/powerpoint/2010/main" val="14108375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evidencecommission.org</a:t>
            </a:r>
          </a:p>
        </p:txBody>
      </p:sp>
    </p:spTree>
    <p:extLst>
      <p:ext uri="{BB962C8B-B14F-4D97-AF65-F5344CB8AC3E}">
        <p14:creationId xmlns:p14="http://schemas.microsoft.com/office/powerpoint/2010/main" val="39532205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11" name="Picture 10" descr="A picture containing text, sign&#10;&#10;Description automatically generated">
            <a:extLst>
              <a:ext uri="{FF2B5EF4-FFF2-40B4-BE49-F238E27FC236}">
                <a16:creationId xmlns:a16="http://schemas.microsoft.com/office/drawing/2014/main" id="{E9353E2E-99A4-592F-60C3-5088FF465CD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Tree>
    <p:extLst>
      <p:ext uri="{BB962C8B-B14F-4D97-AF65-F5344CB8AC3E}">
        <p14:creationId xmlns:p14="http://schemas.microsoft.com/office/powerpoint/2010/main" val="9006162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263E6EE-4BB6-8A1C-E311-0E74B18F45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817" y="636516"/>
            <a:ext cx="11707283" cy="753256"/>
          </a:xfrm>
        </p:spPr>
        <p:txBody>
          <a:bodyPr>
            <a:no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471001"/>
            <a:ext cx="11708068" cy="4536015"/>
          </a:xfrm>
        </p:spPr>
        <p:txBody>
          <a:bodyPr lIns="108000"/>
          <a:lstStyle>
            <a:lvl1pPr>
              <a:lnSpc>
                <a:spcPct val="100000"/>
              </a:lnSpc>
              <a:spcBef>
                <a:spcPts val="0"/>
              </a:spcBef>
              <a:spcAft>
                <a:spcPts val="800"/>
              </a:spcAft>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p:txBody>
      </p:sp>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8" y="-88021"/>
            <a:ext cx="11708068" cy="1006368"/>
          </a:xfrm>
          <a:prstGeom prst="rect">
            <a:avLst/>
          </a:prstGeom>
        </p:spPr>
        <p:txBody>
          <a:bodyPr vert="horz" lIns="91440" tIns="45720" rIns="91440" bIns="45720" rtlCol="0" anchor="ctr">
            <a:normAutofit/>
          </a:bodyPr>
          <a:lstStyle/>
          <a:p>
            <a:r>
              <a:rPr lang="en-US" dirty="0"/>
              <a:t>Click to edit Master title style</a:t>
            </a:r>
          </a:p>
        </p:txBody>
      </p:sp>
      <p:pic>
        <p:nvPicPr>
          <p:cNvPr id="11" name="Picture 10" descr="A picture containing text, sign&#10;&#10;Description automatically generated">
            <a:extLst>
              <a:ext uri="{FF2B5EF4-FFF2-40B4-BE49-F238E27FC236}">
                <a16:creationId xmlns:a16="http://schemas.microsoft.com/office/drawing/2014/main" id="{8286C0FB-52F0-3A89-90C6-66C46E6DD55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10" name="Slide Number" descr="Page Number">
            <a:extLst>
              <a:ext uri="{FF2B5EF4-FFF2-40B4-BE49-F238E27FC236}">
                <a16:creationId xmlns:a16="http://schemas.microsoft.com/office/drawing/2014/main" id="{8889B7D9-D7D3-4C70-618E-523C87036B7C}"/>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41571606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WT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a:blip r:embed="rId2">
            <a:alphaModFix amt="50000"/>
          </a:blip>
          <a:srcRect/>
          <a:stretch/>
        </p:blipFill>
        <p:spPr>
          <a:xfrm rot="10800000" flipH="1">
            <a:off x="-7491" y="3793"/>
            <a:ext cx="12206982" cy="1219428"/>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0836147" cy="1006368"/>
          </a:xfrm>
          <a:prstGeom prst="rect">
            <a:avLst/>
          </a:prstGeom>
        </p:spPr>
        <p:txBody>
          <a:bodyPr vert="horz" lIns="91440" tIns="45720" rIns="91440" bIns="45720" rtlCol="0" anchor="ctr">
            <a:normAutofit/>
          </a:bodyPr>
          <a:lstStyle>
            <a:lvl1pPr>
              <a:lnSpc>
                <a:spcPct val="100000"/>
              </a:lnSpc>
              <a:defRPr sz="2700">
                <a:solidFill>
                  <a:schemeClr val="tx2"/>
                </a:solidFill>
                <a:latin typeface="+mn-lt"/>
              </a:defRPr>
            </a:lvl1pPr>
          </a:lstStyle>
          <a:p>
            <a:r>
              <a:rPr lang="en-US" dirty="0"/>
              <a:t>Click to edit Master title style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340451"/>
            <a:ext cx="11708068" cy="4251831"/>
          </a:xfrm>
        </p:spPr>
        <p:txBody>
          <a:bodyPr lIns="108000">
            <a:normAutofit/>
          </a:bodyPr>
          <a:lstStyle>
            <a:lvl1pPr>
              <a:lnSpc>
                <a:spcPct val="100000"/>
              </a:lnSpc>
              <a:spcBef>
                <a:spcPts val="0"/>
              </a:spcBef>
              <a:spcAft>
                <a:spcPts val="800"/>
              </a:spcAft>
              <a:defRPr sz="1800" b="0">
                <a:solidFill>
                  <a:schemeClr val="tx2"/>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13" name="Slide Number Placeholder 5">
            <a:extLst>
              <a:ext uri="{FF2B5EF4-FFF2-40B4-BE49-F238E27FC236}">
                <a16:creationId xmlns:a16="http://schemas.microsoft.com/office/drawing/2014/main" id="{6CAA54B5-04E5-02AB-0AD9-DAE67C0684B9}"/>
              </a:ext>
            </a:extLst>
          </p:cNvPr>
          <p:cNvSpPr txBox="1">
            <a:spLocks/>
          </p:cNvSpPr>
          <p:nvPr userDrawn="1"/>
        </p:nvSpPr>
        <p:spPr>
          <a:xfrm>
            <a:off x="11781420" y="480948"/>
            <a:ext cx="324032" cy="230833"/>
          </a:xfrm>
          <a:prstGeom prst="rect">
            <a:avLst/>
          </a:prstGeom>
        </p:spPr>
        <p:txBody>
          <a:bodyPr vert="horz" wrap="square" lIns="0" tIns="0" rIns="0" bIns="0" rtlCol="0" anchor="ctr">
            <a:spAutoFit/>
          </a:bodyPr>
          <a:lstStyle>
            <a:defPPr>
              <a:defRPr lang="en-US"/>
            </a:defPPr>
            <a:lvl1pPr marL="0" algn="l" defTabSz="609585" rtl="0" eaLnBrk="1" latinLnBrk="0" hangingPunct="1">
              <a:defRPr sz="1500" kern="1200">
                <a:solidFill>
                  <a:schemeClr val="tx2"/>
                </a:solidFill>
                <a:latin typeface="+mj-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DEF9AD68-5327-4FA6-9851-A953E7042653}" type="slidenum">
              <a:rPr lang="en-GB" smtClean="0">
                <a:solidFill>
                  <a:srgbClr val="002C44"/>
                </a:solidFill>
                <a:latin typeface="Wellcome"/>
              </a:rPr>
              <a:pPr/>
              <a:t>‹#›</a:t>
            </a:fld>
            <a:endParaRPr lang="en-GB" dirty="0">
              <a:solidFill>
                <a:srgbClr val="002C44"/>
              </a:solidFill>
              <a:latin typeface="Wellcome"/>
            </a:endParaRPr>
          </a:p>
        </p:txBody>
      </p:sp>
      <p:sp>
        <p:nvSpPr>
          <p:cNvPr id="14" name="Freeform 5">
            <a:extLst>
              <a:ext uri="{FF2B5EF4-FFF2-40B4-BE49-F238E27FC236}">
                <a16:creationId xmlns:a16="http://schemas.microsoft.com/office/drawing/2014/main" id="{05F938E0-7B99-2A1A-E1E9-229FA4979DB4}"/>
              </a:ext>
            </a:extLst>
          </p:cNvPr>
          <p:cNvSpPr>
            <a:spLocks noEditPoints="1"/>
          </p:cNvSpPr>
          <p:nvPr userDrawn="1"/>
        </p:nvSpPr>
        <p:spPr bwMode="auto">
          <a:xfrm>
            <a:off x="11397407" y="428872"/>
            <a:ext cx="310530" cy="310500"/>
          </a:xfrm>
          <a:custGeom>
            <a:avLst/>
            <a:gdLst>
              <a:gd name="T0" fmla="*/ 0 w 436"/>
              <a:gd name="T1" fmla="*/ 436 h 436"/>
              <a:gd name="T2" fmla="*/ 0 w 436"/>
              <a:gd name="T3" fmla="*/ 436 h 436"/>
              <a:gd name="T4" fmla="*/ 436 w 436"/>
              <a:gd name="T5" fmla="*/ 436 h 436"/>
              <a:gd name="T6" fmla="*/ 436 w 436"/>
              <a:gd name="T7" fmla="*/ 0 h 436"/>
              <a:gd name="T8" fmla="*/ 0 w 436"/>
              <a:gd name="T9" fmla="*/ 0 h 436"/>
              <a:gd name="T10" fmla="*/ 0 w 436"/>
              <a:gd name="T11" fmla="*/ 436 h 436"/>
              <a:gd name="T12" fmla="*/ 321 w 436"/>
              <a:gd name="T13" fmla="*/ 344 h 436"/>
              <a:gd name="T14" fmla="*/ 321 w 436"/>
              <a:gd name="T15" fmla="*/ 344 h 436"/>
              <a:gd name="T16" fmla="*/ 269 w 436"/>
              <a:gd name="T17" fmla="*/ 328 h 436"/>
              <a:gd name="T18" fmla="*/ 237 w 436"/>
              <a:gd name="T19" fmla="*/ 298 h 436"/>
              <a:gd name="T20" fmla="*/ 218 w 436"/>
              <a:gd name="T21" fmla="*/ 225 h 436"/>
              <a:gd name="T22" fmla="*/ 186 w 436"/>
              <a:gd name="T23" fmla="*/ 344 h 436"/>
              <a:gd name="T24" fmla="*/ 132 w 436"/>
              <a:gd name="T25" fmla="*/ 328 h 436"/>
              <a:gd name="T26" fmla="*/ 102 w 436"/>
              <a:gd name="T27" fmla="*/ 295 h 436"/>
              <a:gd name="T28" fmla="*/ 56 w 436"/>
              <a:gd name="T29" fmla="*/ 122 h 436"/>
              <a:gd name="T30" fmla="*/ 126 w 436"/>
              <a:gd name="T31" fmla="*/ 114 h 436"/>
              <a:gd name="T32" fmla="*/ 157 w 436"/>
              <a:gd name="T33" fmla="*/ 233 h 436"/>
              <a:gd name="T34" fmla="*/ 188 w 436"/>
              <a:gd name="T35" fmla="*/ 114 h 436"/>
              <a:gd name="T36" fmla="*/ 188 w 436"/>
              <a:gd name="T37" fmla="*/ 114 h 436"/>
              <a:gd name="T38" fmla="*/ 220 w 436"/>
              <a:gd name="T39" fmla="*/ 114 h 436"/>
              <a:gd name="T40" fmla="*/ 254 w 436"/>
              <a:gd name="T41" fmla="*/ 140 h 436"/>
              <a:gd name="T42" fmla="*/ 278 w 436"/>
              <a:gd name="T43" fmla="*/ 232 h 436"/>
              <a:gd name="T44" fmla="*/ 309 w 436"/>
              <a:gd name="T45" fmla="*/ 114 h 436"/>
              <a:gd name="T46" fmla="*/ 379 w 436"/>
              <a:gd name="T47" fmla="*/ 122 h 436"/>
              <a:gd name="T48" fmla="*/ 321 w 436"/>
              <a:gd name="T49" fmla="*/ 34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6" h="436">
                <a:moveTo>
                  <a:pt x="0" y="436"/>
                </a:moveTo>
                <a:lnTo>
                  <a:pt x="0" y="436"/>
                </a:lnTo>
                <a:lnTo>
                  <a:pt x="436" y="436"/>
                </a:lnTo>
                <a:lnTo>
                  <a:pt x="436" y="0"/>
                </a:lnTo>
                <a:lnTo>
                  <a:pt x="0" y="0"/>
                </a:lnTo>
                <a:lnTo>
                  <a:pt x="0" y="436"/>
                </a:lnTo>
                <a:close/>
                <a:moveTo>
                  <a:pt x="321" y="344"/>
                </a:moveTo>
                <a:lnTo>
                  <a:pt x="321" y="344"/>
                </a:lnTo>
                <a:cubicBezTo>
                  <a:pt x="321" y="344"/>
                  <a:pt x="293" y="335"/>
                  <a:pt x="269" y="328"/>
                </a:cubicBezTo>
                <a:cubicBezTo>
                  <a:pt x="252" y="323"/>
                  <a:pt x="241" y="313"/>
                  <a:pt x="237" y="298"/>
                </a:cubicBezTo>
                <a:cubicBezTo>
                  <a:pt x="234" y="287"/>
                  <a:pt x="227" y="261"/>
                  <a:pt x="218" y="225"/>
                </a:cubicBezTo>
                <a:lnTo>
                  <a:pt x="186" y="344"/>
                </a:lnTo>
                <a:cubicBezTo>
                  <a:pt x="186" y="344"/>
                  <a:pt x="150" y="333"/>
                  <a:pt x="132" y="328"/>
                </a:cubicBezTo>
                <a:cubicBezTo>
                  <a:pt x="115" y="323"/>
                  <a:pt x="106" y="312"/>
                  <a:pt x="102" y="295"/>
                </a:cubicBezTo>
                <a:cubicBezTo>
                  <a:pt x="95" y="268"/>
                  <a:pt x="56" y="122"/>
                  <a:pt x="56" y="122"/>
                </a:cubicBezTo>
                <a:lnTo>
                  <a:pt x="126" y="114"/>
                </a:lnTo>
                <a:lnTo>
                  <a:pt x="157" y="233"/>
                </a:lnTo>
                <a:lnTo>
                  <a:pt x="188" y="114"/>
                </a:lnTo>
                <a:lnTo>
                  <a:pt x="188" y="114"/>
                </a:lnTo>
                <a:cubicBezTo>
                  <a:pt x="188" y="114"/>
                  <a:pt x="202" y="114"/>
                  <a:pt x="220" y="114"/>
                </a:cubicBezTo>
                <a:cubicBezTo>
                  <a:pt x="237" y="114"/>
                  <a:pt x="249" y="123"/>
                  <a:pt x="254" y="140"/>
                </a:cubicBezTo>
                <a:cubicBezTo>
                  <a:pt x="255" y="147"/>
                  <a:pt x="266" y="187"/>
                  <a:pt x="278" y="232"/>
                </a:cubicBezTo>
                <a:lnTo>
                  <a:pt x="309" y="114"/>
                </a:lnTo>
                <a:lnTo>
                  <a:pt x="379" y="122"/>
                </a:lnTo>
                <a:lnTo>
                  <a:pt x="321" y="344"/>
                </a:lnTo>
                <a:close/>
              </a:path>
            </a:pathLst>
          </a:custGeom>
          <a:solidFill>
            <a:srgbClr val="002C44"/>
          </a:solid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20438388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WT_Title and Content_FOOTER">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08BE0A-8568-F806-E889-BA44EFD07865}"/>
              </a:ext>
            </a:extLst>
          </p:cNvPr>
          <p:cNvPicPr>
            <a:picLocks noChangeAspect="1"/>
          </p:cNvPicPr>
          <p:nvPr userDrawn="1"/>
        </p:nvPicPr>
        <p:blipFill>
          <a:blip r:embed="rId2">
            <a:alphaModFix amt="50000"/>
          </a:blip>
          <a:srcRect/>
          <a:stretch/>
        </p:blipFill>
        <p:spPr>
          <a:xfrm rot="10800000" flipH="1">
            <a:off x="-7491" y="3793"/>
            <a:ext cx="12206982" cy="1219428"/>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0836147" cy="1006368"/>
          </a:xfrm>
          <a:prstGeom prst="rect">
            <a:avLst/>
          </a:prstGeom>
        </p:spPr>
        <p:txBody>
          <a:bodyPr vert="horz" lIns="91440" tIns="45720" rIns="91440" bIns="45720" rtlCol="0" anchor="ctr">
            <a:normAutofit/>
          </a:bodyPr>
          <a:lstStyle>
            <a:lvl1pPr>
              <a:lnSpc>
                <a:spcPct val="100000"/>
              </a:lnSpc>
              <a:defRPr sz="2700">
                <a:solidFill>
                  <a:schemeClr val="tx2"/>
                </a:solidFill>
                <a:latin typeface="+mn-lt"/>
              </a:defRPr>
            </a:lvl1pPr>
          </a:lstStyle>
          <a:p>
            <a:r>
              <a:rPr lang="en-US" dirty="0"/>
              <a:t>Click to edit Master title style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340451"/>
            <a:ext cx="11708068" cy="4251831"/>
          </a:xfrm>
        </p:spPr>
        <p:txBody>
          <a:bodyPr lIns="108000">
            <a:normAutofit/>
          </a:bodyPr>
          <a:lstStyle>
            <a:lvl1pPr>
              <a:lnSpc>
                <a:spcPct val="100000"/>
              </a:lnSpc>
              <a:spcBef>
                <a:spcPts val="0"/>
              </a:spcBef>
              <a:spcAft>
                <a:spcPts val="800"/>
              </a:spcAft>
              <a:defRPr sz="1800" b="0">
                <a:solidFill>
                  <a:schemeClr val="tx2"/>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12" name="Footer Placeholder 4">
            <a:extLst>
              <a:ext uri="{FF2B5EF4-FFF2-40B4-BE49-F238E27FC236}">
                <a16:creationId xmlns:a16="http://schemas.microsoft.com/office/drawing/2014/main" id="{9DDF5E96-B563-2D5D-AD88-731594C649FE}"/>
              </a:ext>
            </a:extLst>
          </p:cNvPr>
          <p:cNvSpPr txBox="1">
            <a:spLocks/>
          </p:cNvSpPr>
          <p:nvPr userDrawn="1"/>
        </p:nvSpPr>
        <p:spPr>
          <a:xfrm>
            <a:off x="346857" y="6346030"/>
            <a:ext cx="9529512" cy="207749"/>
          </a:xfrm>
          <a:prstGeom prst="rect">
            <a:avLst/>
          </a:prstGeom>
        </p:spPr>
        <p:txBody>
          <a:bodyPr vert="horz" wrap="square" lIns="0" tIns="0" rIns="0" bIns="0" rtlCol="0" anchor="t" anchorCtr="0">
            <a:spAutoFit/>
          </a:bodyPr>
          <a:lstStyle>
            <a:defPPr>
              <a:defRPr lang="en-US"/>
            </a:defPPr>
            <a:lvl1pPr marL="0" algn="l" defTabSz="609585" rtl="0" eaLnBrk="1" latinLnBrk="0" hangingPunct="1">
              <a:defRPr sz="1350" kern="1200">
                <a:solidFill>
                  <a:schemeClr val="tx2"/>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srgbClr val="002C44"/>
                </a:solidFill>
                <a:effectLst/>
                <a:uLnTx/>
                <a:uFillTx/>
                <a:latin typeface="Arial"/>
                <a:ea typeface="+mn-ea"/>
                <a:cs typeface="+mn-cs"/>
              </a:rPr>
              <a:t>wellcome.ac.uk  |  @wellcometrust</a:t>
            </a:r>
          </a:p>
        </p:txBody>
      </p:sp>
      <p:sp>
        <p:nvSpPr>
          <p:cNvPr id="13" name="Slide Number Placeholder 5">
            <a:extLst>
              <a:ext uri="{FF2B5EF4-FFF2-40B4-BE49-F238E27FC236}">
                <a16:creationId xmlns:a16="http://schemas.microsoft.com/office/drawing/2014/main" id="{6CAA54B5-04E5-02AB-0AD9-DAE67C0684B9}"/>
              </a:ext>
            </a:extLst>
          </p:cNvPr>
          <p:cNvSpPr txBox="1">
            <a:spLocks/>
          </p:cNvSpPr>
          <p:nvPr userDrawn="1"/>
        </p:nvSpPr>
        <p:spPr>
          <a:xfrm>
            <a:off x="11781420" y="480948"/>
            <a:ext cx="324032" cy="230833"/>
          </a:xfrm>
          <a:prstGeom prst="rect">
            <a:avLst/>
          </a:prstGeom>
        </p:spPr>
        <p:txBody>
          <a:bodyPr vert="horz" wrap="square" lIns="0" tIns="0" rIns="0" bIns="0" rtlCol="0" anchor="ctr">
            <a:spAutoFit/>
          </a:bodyPr>
          <a:lstStyle>
            <a:defPPr>
              <a:defRPr lang="en-US"/>
            </a:defPPr>
            <a:lvl1pPr marL="0" algn="l" defTabSz="609585" rtl="0" eaLnBrk="1" latinLnBrk="0" hangingPunct="1">
              <a:defRPr sz="1500" kern="1200">
                <a:solidFill>
                  <a:schemeClr val="tx2"/>
                </a:solidFill>
                <a:latin typeface="+mj-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DEF9AD68-5327-4FA6-9851-A953E7042653}" type="slidenum">
              <a:rPr lang="en-GB" smtClean="0">
                <a:solidFill>
                  <a:srgbClr val="002C44"/>
                </a:solidFill>
                <a:latin typeface="Wellcome"/>
              </a:rPr>
              <a:pPr/>
              <a:t>‹#›</a:t>
            </a:fld>
            <a:endParaRPr lang="en-GB" dirty="0">
              <a:solidFill>
                <a:srgbClr val="002C44"/>
              </a:solidFill>
              <a:latin typeface="Wellcome"/>
            </a:endParaRPr>
          </a:p>
        </p:txBody>
      </p:sp>
      <p:sp>
        <p:nvSpPr>
          <p:cNvPr id="14" name="Freeform 5">
            <a:extLst>
              <a:ext uri="{FF2B5EF4-FFF2-40B4-BE49-F238E27FC236}">
                <a16:creationId xmlns:a16="http://schemas.microsoft.com/office/drawing/2014/main" id="{05F938E0-7B99-2A1A-E1E9-229FA4979DB4}"/>
              </a:ext>
            </a:extLst>
          </p:cNvPr>
          <p:cNvSpPr>
            <a:spLocks noEditPoints="1"/>
          </p:cNvSpPr>
          <p:nvPr userDrawn="1"/>
        </p:nvSpPr>
        <p:spPr bwMode="auto">
          <a:xfrm>
            <a:off x="11397407" y="428872"/>
            <a:ext cx="310530" cy="310500"/>
          </a:xfrm>
          <a:custGeom>
            <a:avLst/>
            <a:gdLst>
              <a:gd name="T0" fmla="*/ 0 w 436"/>
              <a:gd name="T1" fmla="*/ 436 h 436"/>
              <a:gd name="T2" fmla="*/ 0 w 436"/>
              <a:gd name="T3" fmla="*/ 436 h 436"/>
              <a:gd name="T4" fmla="*/ 436 w 436"/>
              <a:gd name="T5" fmla="*/ 436 h 436"/>
              <a:gd name="T6" fmla="*/ 436 w 436"/>
              <a:gd name="T7" fmla="*/ 0 h 436"/>
              <a:gd name="T8" fmla="*/ 0 w 436"/>
              <a:gd name="T9" fmla="*/ 0 h 436"/>
              <a:gd name="T10" fmla="*/ 0 w 436"/>
              <a:gd name="T11" fmla="*/ 436 h 436"/>
              <a:gd name="T12" fmla="*/ 321 w 436"/>
              <a:gd name="T13" fmla="*/ 344 h 436"/>
              <a:gd name="T14" fmla="*/ 321 w 436"/>
              <a:gd name="T15" fmla="*/ 344 h 436"/>
              <a:gd name="T16" fmla="*/ 269 w 436"/>
              <a:gd name="T17" fmla="*/ 328 h 436"/>
              <a:gd name="T18" fmla="*/ 237 w 436"/>
              <a:gd name="T19" fmla="*/ 298 h 436"/>
              <a:gd name="T20" fmla="*/ 218 w 436"/>
              <a:gd name="T21" fmla="*/ 225 h 436"/>
              <a:gd name="T22" fmla="*/ 186 w 436"/>
              <a:gd name="T23" fmla="*/ 344 h 436"/>
              <a:gd name="T24" fmla="*/ 132 w 436"/>
              <a:gd name="T25" fmla="*/ 328 h 436"/>
              <a:gd name="T26" fmla="*/ 102 w 436"/>
              <a:gd name="T27" fmla="*/ 295 h 436"/>
              <a:gd name="T28" fmla="*/ 56 w 436"/>
              <a:gd name="T29" fmla="*/ 122 h 436"/>
              <a:gd name="T30" fmla="*/ 126 w 436"/>
              <a:gd name="T31" fmla="*/ 114 h 436"/>
              <a:gd name="T32" fmla="*/ 157 w 436"/>
              <a:gd name="T33" fmla="*/ 233 h 436"/>
              <a:gd name="T34" fmla="*/ 188 w 436"/>
              <a:gd name="T35" fmla="*/ 114 h 436"/>
              <a:gd name="T36" fmla="*/ 188 w 436"/>
              <a:gd name="T37" fmla="*/ 114 h 436"/>
              <a:gd name="T38" fmla="*/ 220 w 436"/>
              <a:gd name="T39" fmla="*/ 114 h 436"/>
              <a:gd name="T40" fmla="*/ 254 w 436"/>
              <a:gd name="T41" fmla="*/ 140 h 436"/>
              <a:gd name="T42" fmla="*/ 278 w 436"/>
              <a:gd name="T43" fmla="*/ 232 h 436"/>
              <a:gd name="T44" fmla="*/ 309 w 436"/>
              <a:gd name="T45" fmla="*/ 114 h 436"/>
              <a:gd name="T46" fmla="*/ 379 w 436"/>
              <a:gd name="T47" fmla="*/ 122 h 436"/>
              <a:gd name="T48" fmla="*/ 321 w 436"/>
              <a:gd name="T49" fmla="*/ 34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6" h="436">
                <a:moveTo>
                  <a:pt x="0" y="436"/>
                </a:moveTo>
                <a:lnTo>
                  <a:pt x="0" y="436"/>
                </a:lnTo>
                <a:lnTo>
                  <a:pt x="436" y="436"/>
                </a:lnTo>
                <a:lnTo>
                  <a:pt x="436" y="0"/>
                </a:lnTo>
                <a:lnTo>
                  <a:pt x="0" y="0"/>
                </a:lnTo>
                <a:lnTo>
                  <a:pt x="0" y="436"/>
                </a:lnTo>
                <a:close/>
                <a:moveTo>
                  <a:pt x="321" y="344"/>
                </a:moveTo>
                <a:lnTo>
                  <a:pt x="321" y="344"/>
                </a:lnTo>
                <a:cubicBezTo>
                  <a:pt x="321" y="344"/>
                  <a:pt x="293" y="335"/>
                  <a:pt x="269" y="328"/>
                </a:cubicBezTo>
                <a:cubicBezTo>
                  <a:pt x="252" y="323"/>
                  <a:pt x="241" y="313"/>
                  <a:pt x="237" y="298"/>
                </a:cubicBezTo>
                <a:cubicBezTo>
                  <a:pt x="234" y="287"/>
                  <a:pt x="227" y="261"/>
                  <a:pt x="218" y="225"/>
                </a:cubicBezTo>
                <a:lnTo>
                  <a:pt x="186" y="344"/>
                </a:lnTo>
                <a:cubicBezTo>
                  <a:pt x="186" y="344"/>
                  <a:pt x="150" y="333"/>
                  <a:pt x="132" y="328"/>
                </a:cubicBezTo>
                <a:cubicBezTo>
                  <a:pt x="115" y="323"/>
                  <a:pt x="106" y="312"/>
                  <a:pt x="102" y="295"/>
                </a:cubicBezTo>
                <a:cubicBezTo>
                  <a:pt x="95" y="268"/>
                  <a:pt x="56" y="122"/>
                  <a:pt x="56" y="122"/>
                </a:cubicBezTo>
                <a:lnTo>
                  <a:pt x="126" y="114"/>
                </a:lnTo>
                <a:lnTo>
                  <a:pt x="157" y="233"/>
                </a:lnTo>
                <a:lnTo>
                  <a:pt x="188" y="114"/>
                </a:lnTo>
                <a:lnTo>
                  <a:pt x="188" y="114"/>
                </a:lnTo>
                <a:cubicBezTo>
                  <a:pt x="188" y="114"/>
                  <a:pt x="202" y="114"/>
                  <a:pt x="220" y="114"/>
                </a:cubicBezTo>
                <a:cubicBezTo>
                  <a:pt x="237" y="114"/>
                  <a:pt x="249" y="123"/>
                  <a:pt x="254" y="140"/>
                </a:cubicBezTo>
                <a:cubicBezTo>
                  <a:pt x="255" y="147"/>
                  <a:pt x="266" y="187"/>
                  <a:pt x="278" y="232"/>
                </a:cubicBezTo>
                <a:lnTo>
                  <a:pt x="309" y="114"/>
                </a:lnTo>
                <a:lnTo>
                  <a:pt x="379" y="122"/>
                </a:lnTo>
                <a:lnTo>
                  <a:pt x="321" y="344"/>
                </a:lnTo>
                <a:close/>
              </a:path>
            </a:pathLst>
          </a:custGeom>
          <a:solidFill>
            <a:srgbClr val="002C44"/>
          </a:solid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cxnSp>
        <p:nvCxnSpPr>
          <p:cNvPr id="3" name="Straight Connector 2">
            <a:extLst>
              <a:ext uri="{FF2B5EF4-FFF2-40B4-BE49-F238E27FC236}">
                <a16:creationId xmlns:a16="http://schemas.microsoft.com/office/drawing/2014/main" id="{6FF9F900-41D1-38EE-59DE-98CCD1219C45}"/>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800286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C56918C-21C9-6DB5-578B-4935ECBCE9E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8" y="97966"/>
            <a:ext cx="11708068" cy="1006368"/>
          </a:xfrm>
          <a:prstGeom prst="rect">
            <a:avLst/>
          </a:prstGeom>
        </p:spPr>
        <p:txBody>
          <a:bodyPr vert="horz" lIns="91440" tIns="45720" rIns="91440" bIns="45720" rtlCol="0" anchor="ctr">
            <a:normAutofit/>
          </a:bodyPr>
          <a:lstStyle>
            <a:lvl1pPr>
              <a:defRPr>
                <a:solidFill>
                  <a:schemeClr val="tx1"/>
                </a:solidFill>
              </a:defRPr>
            </a:lvl1pPr>
          </a:lstStyle>
          <a:p>
            <a:r>
              <a:rPr lang="en-US" dirty="0"/>
              <a:t>Click to edit Master title style</a:t>
            </a:r>
          </a:p>
        </p:txBody>
      </p:sp>
      <p:pic>
        <p:nvPicPr>
          <p:cNvPr id="15" name="Picture 14">
            <a:extLst>
              <a:ext uri="{FF2B5EF4-FFF2-40B4-BE49-F238E27FC236}">
                <a16:creationId xmlns:a16="http://schemas.microsoft.com/office/drawing/2014/main" id="{7887F393-D9DA-571F-FA97-84AB11038AF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pic>
        <p:nvPicPr>
          <p:cNvPr id="6" name="Picture 5">
            <a:extLst>
              <a:ext uri="{FF2B5EF4-FFF2-40B4-BE49-F238E27FC236}">
                <a16:creationId xmlns:a16="http://schemas.microsoft.com/office/drawing/2014/main" id="{9CA2BC82-0BCD-94E7-7591-DC38AD3272A2}"/>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8" name="Picture 7">
            <a:extLst>
              <a:ext uri="{FF2B5EF4-FFF2-40B4-BE49-F238E27FC236}">
                <a16:creationId xmlns:a16="http://schemas.microsoft.com/office/drawing/2014/main" id="{1F7D9490-01EF-47C8-A6C9-EEAEA15D1081}"/>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9" name="Picture 8">
            <a:extLst>
              <a:ext uri="{FF2B5EF4-FFF2-40B4-BE49-F238E27FC236}">
                <a16:creationId xmlns:a16="http://schemas.microsoft.com/office/drawing/2014/main" id="{F0E28C1B-7A40-02EA-291B-4143D933067E}"/>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2" name="Subtitle Placeholder" descr="Slide sub title">
            <a:extLst>
              <a:ext uri="{FF2B5EF4-FFF2-40B4-BE49-F238E27FC236}">
                <a16:creationId xmlns:a16="http://schemas.microsoft.com/office/drawing/2014/main" id="{D01753F0-8A93-6545-8EE2-9FC39B214B17}"/>
              </a:ext>
            </a:extLst>
          </p:cNvPr>
          <p:cNvSpPr>
            <a:spLocks noGrp="1"/>
          </p:cNvSpPr>
          <p:nvPr>
            <p:ph type="body" sz="quarter" idx="12" hasCustomPrompt="1"/>
          </p:nvPr>
        </p:nvSpPr>
        <p:spPr>
          <a:xfrm>
            <a:off x="268643" y="1227015"/>
            <a:ext cx="11707283" cy="387526"/>
          </a:xfrm>
          <a:prstGeom prst="rect">
            <a:avLst/>
          </a:prstGeom>
        </p:spPr>
        <p:txBody>
          <a:bodyPr>
            <a:noAutofit/>
          </a:bodyPr>
          <a:lstStyle>
            <a:lvl1pPr marL="0" indent="0">
              <a:buNone/>
              <a:defRPr sz="2000">
                <a:solidFill>
                  <a:srgbClr val="254776"/>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4" name="Content Placeholder" descr="Slide content">
            <a:extLst>
              <a:ext uri="{FF2B5EF4-FFF2-40B4-BE49-F238E27FC236}">
                <a16:creationId xmlns:a16="http://schemas.microsoft.com/office/drawing/2014/main" id="{79F571C7-8005-30EC-77E6-BA129628E35B}"/>
              </a:ext>
            </a:extLst>
          </p:cNvPr>
          <p:cNvSpPr>
            <a:spLocks noGrp="1"/>
          </p:cNvSpPr>
          <p:nvPr>
            <p:ph idx="1" hasCustomPrompt="1"/>
          </p:nvPr>
        </p:nvSpPr>
        <p:spPr>
          <a:xfrm>
            <a:off x="267858" y="1755185"/>
            <a:ext cx="11708068" cy="4251831"/>
          </a:xfrm>
          <a:prstGeom prst="rect">
            <a:avLst/>
          </a:prstGeom>
        </p:spPr>
        <p:txBody>
          <a:bodyPr lIns="108000">
            <a:normAutofit/>
          </a:bodyPr>
          <a:lstStyle>
            <a:lvl1pPr>
              <a:lnSpc>
                <a:spcPct val="100000"/>
              </a:lnSpc>
              <a:spcBef>
                <a:spcPts val="0"/>
              </a:spcBef>
              <a:spcAft>
                <a:spcPts val="800"/>
              </a:spcAft>
              <a:defRPr sz="1800">
                <a:solidFill>
                  <a:srgbClr val="254776"/>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3" name="Slide Number" descr="Page Number">
            <a:extLst>
              <a:ext uri="{FF2B5EF4-FFF2-40B4-BE49-F238E27FC236}">
                <a16:creationId xmlns:a16="http://schemas.microsoft.com/office/drawing/2014/main" id="{AAACD45C-AF20-239D-FA9C-0239E487B104}"/>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596973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Header-footer-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2" name="Picture 1">
            <a:extLst>
              <a:ext uri="{FF2B5EF4-FFF2-40B4-BE49-F238E27FC236}">
                <a16:creationId xmlns:a16="http://schemas.microsoft.com/office/drawing/2014/main" id="{614C59B1-0BA6-C8A9-380D-A5F89B2183C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pic>
        <p:nvPicPr>
          <p:cNvPr id="3" name="Picture 2">
            <a:extLst>
              <a:ext uri="{FF2B5EF4-FFF2-40B4-BE49-F238E27FC236}">
                <a16:creationId xmlns:a16="http://schemas.microsoft.com/office/drawing/2014/main" id="{8FF3C875-2A25-22C0-671F-5148EAAA1CDF}"/>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4" name="Picture 3">
            <a:extLst>
              <a:ext uri="{FF2B5EF4-FFF2-40B4-BE49-F238E27FC236}">
                <a16:creationId xmlns:a16="http://schemas.microsoft.com/office/drawing/2014/main" id="{EC4118BD-F21A-4C77-A36A-C5A3CB34487E}"/>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5" name="Picture 4">
            <a:extLst>
              <a:ext uri="{FF2B5EF4-FFF2-40B4-BE49-F238E27FC236}">
                <a16:creationId xmlns:a16="http://schemas.microsoft.com/office/drawing/2014/main" id="{DCB9B4C3-8F10-E4A2-7064-1A03F840E1AF}"/>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6" name="Slide Number" descr="Page Number">
            <a:extLst>
              <a:ext uri="{FF2B5EF4-FFF2-40B4-BE49-F238E27FC236}">
                <a16:creationId xmlns:a16="http://schemas.microsoft.com/office/drawing/2014/main" id="{00FCE9D3-8B48-4FBB-15C4-A3005427F107}"/>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374323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Header-alternative-footer">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98B3AF4-F9A3-BCC5-3587-29807D534A88}"/>
              </a:ext>
            </a:extLst>
          </p:cNvPr>
          <p:cNvSpPr txBox="1"/>
          <p:nvPr userDrawn="1"/>
        </p:nvSpPr>
        <p:spPr>
          <a:xfrm>
            <a:off x="5921595" y="6438489"/>
            <a:ext cx="400594" cy="276999"/>
          </a:xfrm>
          <a:prstGeom prst="rect">
            <a:avLst/>
          </a:prstGeom>
          <a:noFill/>
        </p:spPr>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E2CB33EA-91D6-F140-A440-0A130B2A34DE}" type="slidenum">
              <a:rPr kumimoji="0" lang="en-US" sz="1200" b="0" i="0" u="none" strike="noStrike" kern="1200" cap="none" spc="0" normalizeH="0" baseline="0" noProof="0" smtClean="0">
                <a:ln>
                  <a:noFill/>
                </a:ln>
                <a:solidFill>
                  <a:srgbClr val="464F55"/>
                </a:solidFill>
                <a:effectLst/>
                <a:uLnTx/>
                <a:uFillTx/>
                <a:latin typeface="Arial" charset="0"/>
                <a:cs typeface="Arial" charset="0"/>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lang="en-US" dirty="0"/>
          </a:p>
        </p:txBody>
      </p:sp>
      <p:sp>
        <p:nvSpPr>
          <p:cNvPr id="12" name="URL">
            <a:extLst>
              <a:ext uri="{FF2B5EF4-FFF2-40B4-BE49-F238E27FC236}">
                <a16:creationId xmlns:a16="http://schemas.microsoft.com/office/drawing/2014/main" id="{DFC38A3E-2DE4-ABD1-C650-84453B097380}"/>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ohtrise.org</a:t>
            </a:r>
          </a:p>
        </p:txBody>
      </p:sp>
      <p:cxnSp>
        <p:nvCxnSpPr>
          <p:cNvPr id="13" name="Straight Connector 12">
            <a:extLst>
              <a:ext uri="{FF2B5EF4-FFF2-40B4-BE49-F238E27FC236}">
                <a16:creationId xmlns:a16="http://schemas.microsoft.com/office/drawing/2014/main" id="{519AE2E0-C284-1B41-900D-F2B58C0FDA96}"/>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pic>
        <p:nvPicPr>
          <p:cNvPr id="2" name="Picture 1">
            <a:extLst>
              <a:ext uri="{FF2B5EF4-FFF2-40B4-BE49-F238E27FC236}">
                <a16:creationId xmlns:a16="http://schemas.microsoft.com/office/drawing/2014/main" id="{DFD2476B-3E64-2975-47B7-0F07962EFA9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02537" y="6363974"/>
            <a:ext cx="1214377" cy="426031"/>
          </a:xfrm>
          <a:prstGeom prst="rect">
            <a:avLst/>
          </a:prstGeom>
        </p:spPr>
      </p:pic>
      <p:pic>
        <p:nvPicPr>
          <p:cNvPr id="3" name="Picture 2">
            <a:extLst>
              <a:ext uri="{FF2B5EF4-FFF2-40B4-BE49-F238E27FC236}">
                <a16:creationId xmlns:a16="http://schemas.microsoft.com/office/drawing/2014/main" id="{05728BFA-1D91-A50F-8BB8-E69B8233EE8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4" name="Title Placeholder" descr="Master Title">
            <a:extLst>
              <a:ext uri="{FF2B5EF4-FFF2-40B4-BE49-F238E27FC236}">
                <a16:creationId xmlns:a16="http://schemas.microsoft.com/office/drawing/2014/main" id="{4E171970-AE67-688E-D62F-A9363DB44F45}"/>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5" name="Picture 4">
            <a:extLst>
              <a:ext uri="{FF2B5EF4-FFF2-40B4-BE49-F238E27FC236}">
                <a16:creationId xmlns:a16="http://schemas.microsoft.com/office/drawing/2014/main" id="{E796BD3E-A988-DE44-59A6-1E3F0EC26CCB}"/>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spTree>
    <p:extLst>
      <p:ext uri="{BB962C8B-B14F-4D97-AF65-F5344CB8AC3E}">
        <p14:creationId xmlns:p14="http://schemas.microsoft.com/office/powerpoint/2010/main" val="554581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Header-without-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2" name="Picture 1">
            <a:extLst>
              <a:ext uri="{FF2B5EF4-FFF2-40B4-BE49-F238E27FC236}">
                <a16:creationId xmlns:a16="http://schemas.microsoft.com/office/drawing/2014/main" id="{614C59B1-0BA6-C8A9-380D-A5F89B2183C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sp>
        <p:nvSpPr>
          <p:cNvPr id="3" name="Slide Number" descr="Page Number">
            <a:extLst>
              <a:ext uri="{FF2B5EF4-FFF2-40B4-BE49-F238E27FC236}">
                <a16:creationId xmlns:a16="http://schemas.microsoft.com/office/drawing/2014/main" id="{4FDE7AFF-E21A-E764-AFB7-E16FED24D172}"/>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181331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7_Blank">
    <p:spTree>
      <p:nvGrpSpPr>
        <p:cNvPr id="1" name=""/>
        <p:cNvGrpSpPr/>
        <p:nvPr/>
      </p:nvGrpSpPr>
      <p:grpSpPr>
        <a:xfrm>
          <a:off x="0" y="0"/>
          <a:ext cx="0" cy="0"/>
          <a:chOff x="0" y="0"/>
          <a:chExt cx="0" cy="0"/>
        </a:xfrm>
      </p:grpSpPr>
      <p:sp>
        <p:nvSpPr>
          <p:cNvPr id="2" name="Title Placeholder" descr="Master Title">
            <a:extLst>
              <a:ext uri="{FF2B5EF4-FFF2-40B4-BE49-F238E27FC236}">
                <a16:creationId xmlns:a16="http://schemas.microsoft.com/office/drawing/2014/main" id="{C5E610C9-83AD-6E08-ED5A-E9D43430BADB}"/>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solidFill>
                  <a:schemeClr val="tx1"/>
                </a:solidFill>
              </a:rPr>
              <a:t>Click to edit Master title style</a:t>
            </a:r>
          </a:p>
        </p:txBody>
      </p:sp>
      <p:sp>
        <p:nvSpPr>
          <p:cNvPr id="3" name="Slide Number" descr="Page Number">
            <a:extLst>
              <a:ext uri="{FF2B5EF4-FFF2-40B4-BE49-F238E27FC236}">
                <a16:creationId xmlns:a16="http://schemas.microsoft.com/office/drawing/2014/main" id="{8B21C6B0-64F8-438D-B519-D29BD7AD695B}"/>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92526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Appendix">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3CD791E-98A1-0162-6CC0-D6583896CE29}"/>
              </a:ext>
            </a:extLst>
          </p:cNvPr>
          <p:cNvPicPr>
            <a:picLocks noChangeAspect="1"/>
          </p:cNvPicPr>
          <p:nvPr userDrawn="1"/>
        </p:nvPicPr>
        <p:blipFill>
          <a:blip r:embed="rId2" cstate="email">
            <a:alphaModFix amt="16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7" name="Picture 6">
            <a:extLst>
              <a:ext uri="{FF2B5EF4-FFF2-40B4-BE49-F238E27FC236}">
                <a16:creationId xmlns:a16="http://schemas.microsoft.com/office/drawing/2014/main" id="{CB22488F-ED79-B934-CCD3-F5D2642CE6D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12204356" cy="6250905"/>
          </a:xfrm>
          <a:prstGeom prst="rect">
            <a:avLst/>
          </a:prstGeom>
        </p:spPr>
      </p:pic>
      <p:pic>
        <p:nvPicPr>
          <p:cNvPr id="9" name="Picture 8">
            <a:extLst>
              <a:ext uri="{FF2B5EF4-FFF2-40B4-BE49-F238E27FC236}">
                <a16:creationId xmlns:a16="http://schemas.microsoft.com/office/drawing/2014/main" id="{B0035B61-1130-5D8F-0252-703326EE5F14}"/>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3138" y="0"/>
            <a:ext cx="4294557" cy="4538290"/>
          </a:xfrm>
          <a:prstGeom prst="rect">
            <a:avLst/>
          </a:prstGeom>
          <a:effectLst>
            <a:outerShdw blurRad="215900" dist="63500" dir="2880000" algn="ctr" rotWithShape="0">
              <a:srgbClr val="000000">
                <a:alpha val="14000"/>
              </a:srgbClr>
            </a:outerShdw>
          </a:effectLst>
        </p:spPr>
      </p:pic>
      <p:sp>
        <p:nvSpPr>
          <p:cNvPr id="2" name="URL">
            <a:extLst>
              <a:ext uri="{FF2B5EF4-FFF2-40B4-BE49-F238E27FC236}">
                <a16:creationId xmlns:a16="http://schemas.microsoft.com/office/drawing/2014/main" id="{5DD474C5-7B53-6802-FD59-FDB9BA2EE5EF}"/>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ohtrise.org</a:t>
            </a:r>
          </a:p>
        </p:txBody>
      </p:sp>
      <p:pic>
        <p:nvPicPr>
          <p:cNvPr id="5" name="Picture 4">
            <a:extLst>
              <a:ext uri="{FF2B5EF4-FFF2-40B4-BE49-F238E27FC236}">
                <a16:creationId xmlns:a16="http://schemas.microsoft.com/office/drawing/2014/main" id="{CDDE58FB-CA8C-9E69-3E2D-235DFFEA52C6}"/>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119544" y="6338696"/>
            <a:ext cx="1190753" cy="417743"/>
          </a:xfrm>
          <a:prstGeom prst="rect">
            <a:avLst/>
          </a:prstGeom>
        </p:spPr>
      </p:pic>
      <p:sp>
        <p:nvSpPr>
          <p:cNvPr id="6" name="Title Placeholder" descr="Master title">
            <a:extLst>
              <a:ext uri="{FF2B5EF4-FFF2-40B4-BE49-F238E27FC236}">
                <a16:creationId xmlns:a16="http://schemas.microsoft.com/office/drawing/2014/main" id="{D0D1B03B-D400-D709-6F20-B885F4EA2B4E}"/>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spTree>
    <p:extLst>
      <p:ext uri="{BB962C8B-B14F-4D97-AF65-F5344CB8AC3E}">
        <p14:creationId xmlns:p14="http://schemas.microsoft.com/office/powerpoint/2010/main" val="2862958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6000"/>
            <a:extLst>
              <a:ext uri="{28A0092B-C50C-407E-A947-70E740481C1C}">
                <a14:useLocalDpi xmlns:a14="http://schemas.microsoft.com/office/drawing/2010/main"/>
              </a:ext>
            </a:extLst>
          </a:blip>
          <a:srcRect/>
          <a:stretch/>
        </p:blipFill>
        <p:spPr>
          <a:xfrm>
            <a:off x="-1" y="0"/>
            <a:ext cx="12192001" cy="6277831"/>
          </a:xfrm>
          <a:prstGeom prst="rect">
            <a:avLst/>
          </a:prstGeom>
        </p:spPr>
      </p:pic>
      <p:sp>
        <p:nvSpPr>
          <p:cNvPr id="10" name="URL">
            <a:extLst>
              <a:ext uri="{FF2B5EF4-FFF2-40B4-BE49-F238E27FC236}">
                <a16:creationId xmlns:a16="http://schemas.microsoft.com/office/drawing/2014/main" id="{5A1648F3-C5F0-D552-C94A-3B8A51FC8B18}"/>
              </a:ext>
            </a:extLst>
          </p:cNvPr>
          <p:cNvSpPr txBox="1"/>
          <p:nvPr userDrawn="1"/>
        </p:nvSpPr>
        <p:spPr>
          <a:xfrm>
            <a:off x="251796" y="6398528"/>
            <a:ext cx="4909591" cy="276999"/>
          </a:xfrm>
          <a:prstGeom prst="rect">
            <a:avLst/>
          </a:prstGeom>
          <a:noFill/>
        </p:spPr>
        <p:txBody>
          <a:bodyPr wrap="square" rtlCol="0">
            <a:spAutoFit/>
          </a:bodyPr>
          <a:lstStyle/>
          <a:p>
            <a:pP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esnca.org</a:t>
            </a:r>
          </a:p>
        </p:txBody>
      </p:sp>
      <p:pic>
        <p:nvPicPr>
          <p:cNvPr id="5" name="Picture 4">
            <a:extLst>
              <a:ext uri="{FF2B5EF4-FFF2-40B4-BE49-F238E27FC236}">
                <a16:creationId xmlns:a16="http://schemas.microsoft.com/office/drawing/2014/main" id="{184A2E00-BD19-1326-A1CB-C5E8646FDB5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1796" y="310697"/>
            <a:ext cx="3161329" cy="668919"/>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
        <p:nvSpPr>
          <p:cNvPr id="14" name="Rectangle 13">
            <a:extLst>
              <a:ext uri="{FF2B5EF4-FFF2-40B4-BE49-F238E27FC236}">
                <a16:creationId xmlns:a16="http://schemas.microsoft.com/office/drawing/2014/main" id="{CF59BE37-8606-3994-5ED5-0461E9762042}"/>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rgbClr val="000000"/>
              </a:solidFill>
              <a:effectLst/>
              <a:uLnTx/>
              <a:uFillTx/>
              <a:cs typeface="Arial" panose="020B0604020202020204" pitchFamily="34" charset="0"/>
              <a:sym typeface="Arial"/>
            </a:endParaRPr>
          </a:p>
        </p:txBody>
      </p:sp>
      <p:pic>
        <p:nvPicPr>
          <p:cNvPr id="22" name="Picture 21" descr="A person writing on a whiteboard&#10;&#10;Description automatically generated">
            <a:extLst>
              <a:ext uri="{FF2B5EF4-FFF2-40B4-BE49-F238E27FC236}">
                <a16:creationId xmlns:a16="http://schemas.microsoft.com/office/drawing/2014/main" id="{97E1BFA6-07D9-C783-C6EB-727A713C6DE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70168" y="1177836"/>
            <a:ext cx="2260588" cy="2260588"/>
          </a:xfrm>
          <a:prstGeom prst="rect">
            <a:avLst/>
          </a:prstGeom>
        </p:spPr>
      </p:pic>
      <p:sp>
        <p:nvSpPr>
          <p:cNvPr id="3" name="Text Placeholder 2">
            <a:extLst>
              <a:ext uri="{FF2B5EF4-FFF2-40B4-BE49-F238E27FC236}">
                <a16:creationId xmlns:a16="http://schemas.microsoft.com/office/drawing/2014/main" id="{B7178D7B-6609-E304-4B59-338A1771D575}"/>
              </a:ext>
            </a:extLst>
          </p:cNvPr>
          <p:cNvSpPr>
            <a:spLocks noGrp="1"/>
          </p:cNvSpPr>
          <p:nvPr>
            <p:ph type="body" sz="quarter" idx="10" hasCustomPrompt="1"/>
          </p:nvPr>
        </p:nvSpPr>
        <p:spPr>
          <a:xfrm>
            <a:off x="3413125" y="1711325"/>
            <a:ext cx="6211888" cy="1311275"/>
          </a:xfrm>
        </p:spPr>
        <p:txBody>
          <a:bodyPr anchor="ctr">
            <a:normAutofit/>
          </a:bodyPr>
          <a:lstStyle>
            <a:lvl1pPr marL="0" indent="0" algn="ctr">
              <a:buNone/>
              <a:defRPr sz="3200">
                <a:solidFill>
                  <a:schemeClr val="tx1"/>
                </a:solidFill>
              </a:defRPr>
            </a:lvl1pPr>
          </a:lstStyle>
          <a:p>
            <a:pPr lvl="0"/>
            <a:r>
              <a:rPr lang="en-US" dirty="0"/>
              <a:t>ESN-CA Presentation</a:t>
            </a:r>
          </a:p>
        </p:txBody>
      </p:sp>
      <p:sp>
        <p:nvSpPr>
          <p:cNvPr id="6" name="Text Placeholder 5">
            <a:extLst>
              <a:ext uri="{FF2B5EF4-FFF2-40B4-BE49-F238E27FC236}">
                <a16:creationId xmlns:a16="http://schemas.microsoft.com/office/drawing/2014/main" id="{9EDC4C4C-963C-2447-5839-A062402B9846}"/>
              </a:ext>
            </a:extLst>
          </p:cNvPr>
          <p:cNvSpPr>
            <a:spLocks noGrp="1"/>
          </p:cNvSpPr>
          <p:nvPr>
            <p:ph type="body" sz="quarter" idx="11" hasCustomPrompt="1"/>
          </p:nvPr>
        </p:nvSpPr>
        <p:spPr>
          <a:xfrm>
            <a:off x="3413125" y="3138488"/>
            <a:ext cx="6211888" cy="812800"/>
          </a:xfrm>
        </p:spPr>
        <p:txBody>
          <a:bodyPr anchor="ctr">
            <a:normAutofit/>
          </a:bodyPr>
          <a:lstStyle>
            <a:lvl1pPr marL="0" indent="0" algn="ctr">
              <a:buNone/>
              <a:defRPr sz="2600">
                <a:solidFill>
                  <a:schemeClr val="tx1"/>
                </a:solidFill>
              </a:defRPr>
            </a:lvl1pPr>
          </a:lstStyle>
          <a:p>
            <a:pPr lvl="0"/>
            <a:r>
              <a:rPr lang="en-US" dirty="0"/>
              <a:t>1 January 2023</a:t>
            </a:r>
          </a:p>
        </p:txBody>
      </p:sp>
      <p:sp>
        <p:nvSpPr>
          <p:cNvPr id="8" name="Text Placeholder 7">
            <a:extLst>
              <a:ext uri="{FF2B5EF4-FFF2-40B4-BE49-F238E27FC236}">
                <a16:creationId xmlns:a16="http://schemas.microsoft.com/office/drawing/2014/main" id="{3630CF52-F89A-7595-7194-034A13192D40}"/>
              </a:ext>
            </a:extLst>
          </p:cNvPr>
          <p:cNvSpPr>
            <a:spLocks noGrp="1"/>
          </p:cNvSpPr>
          <p:nvPr>
            <p:ph type="body" sz="quarter" idx="12" hasCustomPrompt="1"/>
          </p:nvPr>
        </p:nvSpPr>
        <p:spPr>
          <a:xfrm>
            <a:off x="2859940" y="4139243"/>
            <a:ext cx="7318257" cy="1933575"/>
          </a:xfrm>
        </p:spPr>
        <p:txBody>
          <a:bodyPr>
            <a:normAutofit/>
          </a:bodyPr>
          <a:lstStyle>
            <a:lvl1pPr marL="0" indent="0" algn="ctr">
              <a:lnSpc>
                <a:spcPct val="100000"/>
              </a:lnSpc>
              <a:spcBef>
                <a:spcPts val="0"/>
              </a:spcBef>
              <a:buNone/>
              <a:defRPr sz="1200">
                <a:solidFill>
                  <a:schemeClr val="tx1"/>
                </a:solidFill>
              </a:defRPr>
            </a:lvl1pPr>
          </a:lstStyle>
          <a:p>
            <a:pPr lvl="0"/>
            <a:r>
              <a:rPr lang="en-US" dirty="0"/>
              <a:t>John N. Lavis, MD PhD</a:t>
            </a:r>
            <a:endParaRPr lang="en-US" sz="800" dirty="0"/>
          </a:p>
          <a:p>
            <a:r>
              <a:rPr lang="en-US" dirty="0"/>
              <a:t>Co-lead, COVID-19 Evidence Network to support Decision-making (COVID-END)</a:t>
            </a:r>
          </a:p>
          <a:p>
            <a:r>
              <a:rPr lang="en-US" dirty="0"/>
              <a:t>Co-lead, Global Commission on Evidence to Address Societal Challenges</a:t>
            </a:r>
          </a:p>
          <a:p>
            <a:r>
              <a:rPr lang="en-US" dirty="0"/>
              <a:t>Tier 1 Canada Research Chair in Evidence-Support Systems</a:t>
            </a:r>
          </a:p>
          <a:p>
            <a:r>
              <a:rPr lang="en-US" dirty="0"/>
              <a:t>Director, McMaster Health Forum</a:t>
            </a:r>
          </a:p>
          <a:p>
            <a:r>
              <a:rPr lang="en-US" dirty="0"/>
              <a:t>Director, WHO Collaborating Center for Evidence-Informed Policy </a:t>
            </a:r>
          </a:p>
          <a:p>
            <a:r>
              <a:rPr lang="en-US" dirty="0"/>
              <a:t>Professor, Department of Health-Research Methods, Evidence and Impact, McMaster University</a:t>
            </a:r>
          </a:p>
          <a:p>
            <a:r>
              <a:rPr lang="en-US" dirty="0"/>
              <a:t>Adjunct Visiting Professor, Africa Centre for Evidence, University of Johannesburg</a:t>
            </a:r>
          </a:p>
        </p:txBody>
      </p:sp>
    </p:spTree>
    <p:extLst>
      <p:ext uri="{BB962C8B-B14F-4D97-AF65-F5344CB8AC3E}">
        <p14:creationId xmlns:p14="http://schemas.microsoft.com/office/powerpoint/2010/main" val="3022942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3.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6EEA609-AB6F-7C46-A4F8-A4B40A820A8B}"/>
              </a:ext>
            </a:extLst>
          </p:cNvPr>
          <p:cNvSpPr/>
          <p:nvPr userDrawn="1"/>
        </p:nvSpPr>
        <p:spPr>
          <a:xfrm>
            <a:off x="0" y="6257838"/>
            <a:ext cx="12192000" cy="600162"/>
          </a:xfrm>
          <a:prstGeom prst="rect">
            <a:avLst/>
          </a:prstGeom>
          <a:solidFill>
            <a:srgbClr val="95CBF7">
              <a:alpha val="49804"/>
            </a:srgbClr>
          </a:solidFill>
          <a:ln>
            <a:no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300" b="0" i="0" u="none" strike="noStrike" cap="none" spc="0" normalizeH="0" baseline="0" dirty="0">
              <a:ln>
                <a:noFill/>
              </a:ln>
              <a:solidFill>
                <a:srgbClr val="4086C8"/>
              </a:solidFill>
              <a:effectLst/>
              <a:uFillTx/>
              <a:latin typeface="+mj-lt"/>
              <a:ea typeface="+mj-ea"/>
              <a:cs typeface="+mj-cs"/>
              <a:sym typeface="Arial"/>
            </a:endParaRPr>
          </a:p>
        </p:txBody>
      </p:sp>
      <p:sp>
        <p:nvSpPr>
          <p:cNvPr id="3" name="Content Placeholder" descr="Slide Content"/>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spTree>
    <p:extLst>
      <p:ext uri="{BB962C8B-B14F-4D97-AF65-F5344CB8AC3E}">
        <p14:creationId xmlns:p14="http://schemas.microsoft.com/office/powerpoint/2010/main" val="319424877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4" r:id="rId6"/>
    <p:sldLayoutId id="2147483751" r:id="rId7"/>
    <p:sldLayoutId id="2147483756" r:id="rId8"/>
  </p:sldLayoutIdLst>
  <p:hf hdr="0" ftr="0"/>
  <p:txStyles>
    <p:title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p:titleStyle>
    <p:bodyStyle>
      <a:lvl1pPr marL="0" indent="0" algn="l" defTabSz="457189" rtl="0" eaLnBrk="1" latinLnBrk="0" hangingPunct="1">
        <a:lnSpc>
          <a:spcPct val="100000"/>
        </a:lnSpc>
        <a:spcBef>
          <a:spcPts val="0"/>
        </a:spcBef>
        <a:spcAft>
          <a:spcPts val="300"/>
        </a:spcAft>
        <a:buClr>
          <a:schemeClr val="tx1"/>
        </a:buClr>
        <a:buFont typeface="Arial" panose="020B0604020202020204" pitchFamily="34" charset="0"/>
        <a:buNone/>
        <a:defRPr sz="1800" b="0" i="0" kern="1200">
          <a:solidFill>
            <a:schemeClr val="tx1"/>
          </a:solidFill>
          <a:latin typeface="Arial" charset="0"/>
          <a:ea typeface="+mn-ea"/>
          <a:cs typeface="+mn-cs"/>
        </a:defRPr>
      </a:lvl1pPr>
      <a:lvl2pPr marL="233362" indent="0" algn="l" defTabSz="457189" rtl="0" eaLnBrk="1" latinLnBrk="0" hangingPunct="1">
        <a:lnSpc>
          <a:spcPct val="100000"/>
        </a:lnSpc>
        <a:spcBef>
          <a:spcPts val="0"/>
        </a:spcBef>
        <a:spcAft>
          <a:spcPts val="300"/>
        </a:spcAft>
        <a:buClr>
          <a:schemeClr val="tx1"/>
        </a:buClr>
        <a:buSzPct val="65000"/>
        <a:buFont typeface="Courier New" panose="02070309020205020404" pitchFamily="49" charset="0"/>
        <a:buNone/>
        <a:defRPr sz="1800" b="0" i="0" kern="1200">
          <a:solidFill>
            <a:schemeClr val="tx1"/>
          </a:solidFill>
          <a:latin typeface="Arial" charset="0"/>
          <a:ea typeface="+mn-ea"/>
          <a:cs typeface="+mn-cs"/>
        </a:defRPr>
      </a:lvl2pPr>
      <a:lvl3pPr marL="485775" indent="0" algn="l" defTabSz="457189" rtl="0" eaLnBrk="1" latinLnBrk="0" hangingPunct="1">
        <a:lnSpc>
          <a:spcPct val="100000"/>
        </a:lnSpc>
        <a:spcBef>
          <a:spcPts val="0"/>
        </a:spcBef>
        <a:spcAft>
          <a:spcPts val="300"/>
        </a:spcAft>
        <a:buClr>
          <a:schemeClr val="tx1"/>
        </a:buClr>
        <a:buFont typeface="Arial"/>
        <a:buNone/>
        <a:defRPr sz="1800" b="0" i="0" kern="1200">
          <a:solidFill>
            <a:schemeClr val="tx1"/>
          </a:solidFill>
          <a:latin typeface="Arial" charset="0"/>
          <a:ea typeface="+mn-ea"/>
          <a:cs typeface="+mn-cs"/>
        </a:defRPr>
      </a:lvl3pPr>
      <a:lvl4pPr marL="760412" indent="0" algn="l" defTabSz="457189" rtl="0" eaLnBrk="1" latinLnBrk="0" hangingPunct="1">
        <a:lnSpc>
          <a:spcPct val="100000"/>
        </a:lnSpc>
        <a:spcBef>
          <a:spcPts val="0"/>
        </a:spcBef>
        <a:spcAft>
          <a:spcPts val="300"/>
        </a:spcAft>
        <a:buClr>
          <a:schemeClr val="tx1"/>
        </a:buClr>
        <a:buSzPct val="65000"/>
        <a:buFont typeface="Courier New" panose="02070309020205020404" pitchFamily="49" charset="0"/>
        <a:buNone/>
        <a:defRPr sz="1800" b="0" i="0" kern="1200">
          <a:solidFill>
            <a:schemeClr val="tx1"/>
          </a:solidFill>
          <a:latin typeface="Arial" charset="0"/>
          <a:ea typeface="+mn-ea"/>
          <a:cs typeface="+mn-cs"/>
        </a:defRPr>
      </a:lvl4pPr>
      <a:lvl5pPr marL="1025525" indent="0" algn="l" defTabSz="457189" rtl="0" eaLnBrk="1" latinLnBrk="0" hangingPunct="1">
        <a:lnSpc>
          <a:spcPct val="100000"/>
        </a:lnSpc>
        <a:spcBef>
          <a:spcPts val="0"/>
        </a:spcBef>
        <a:spcAft>
          <a:spcPts val="300"/>
        </a:spcAft>
        <a:buClr>
          <a:schemeClr val="tx1"/>
        </a:buClr>
        <a:buFont typeface="Arial" panose="020B0604020202020204" pitchFamily="34" charset="0"/>
        <a:buNone/>
        <a:defRPr sz="1800" b="0" i="0" kern="1200">
          <a:solidFill>
            <a:schemeClr val="tx1"/>
          </a:solidFill>
          <a:latin typeface="Arial"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Content Placeholder" descr="Slide Content">
            <a:extLst>
              <a:ext uri="{FF2B5EF4-FFF2-40B4-BE49-F238E27FC236}">
                <a16:creationId xmlns:a16="http://schemas.microsoft.com/office/drawing/2014/main" id="{54931BD3-27C1-6D4D-A211-9C44971376B2}"/>
              </a:ext>
            </a:extLst>
          </p:cNvPr>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cxnSp>
        <p:nvCxnSpPr>
          <p:cNvPr id="8" name="Straight Connector 7">
            <a:extLst>
              <a:ext uri="{FF2B5EF4-FFF2-40B4-BE49-F238E27FC236}">
                <a16:creationId xmlns:a16="http://schemas.microsoft.com/office/drawing/2014/main" id="{FDC97035-971C-30AD-9BC4-8110D7C32456}"/>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869366514"/>
      </p:ext>
    </p:extLst>
  </p:cSld>
  <p:clrMap bg1="lt1" tx1="dk1" bg2="lt2" tx2="dk2" accent1="accent1" accent2="accent2" accent3="accent3" accent4="accent4" accent5="accent5" accent6="accent6" hlink="hlink" folHlink="folHlink"/>
  <p:sldLayoutIdLst>
    <p:sldLayoutId id="2147483727" r:id="rId1"/>
    <p:sldLayoutId id="2147483722" r:id="rId2"/>
    <p:sldLayoutId id="2147483723" r:id="rId3"/>
    <p:sldLayoutId id="2147483724" r:id="rId4"/>
    <p:sldLayoutId id="2147483757" r:id="rId5"/>
    <p:sldLayoutId id="2147483726" r:id="rId6"/>
    <p:sldLayoutId id="214748375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54776"/>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54776"/>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54776"/>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54776"/>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54776"/>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Content Placeholder" descr="Slide Content"/>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cxnSp>
        <p:nvCxnSpPr>
          <p:cNvPr id="10" name="Straight Connector 9">
            <a:extLst>
              <a:ext uri="{FF2B5EF4-FFF2-40B4-BE49-F238E27FC236}">
                <a16:creationId xmlns:a16="http://schemas.microsoft.com/office/drawing/2014/main" id="{24220E00-5CFF-0AE1-9606-366474FAFAE9}"/>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368115806"/>
      </p:ext>
    </p:extLst>
  </p:cSld>
  <p:clrMap bg1="lt1" tx1="dk1" bg2="lt2" tx2="dk2" accent1="accent1" accent2="accent2" accent3="accent3" accent4="accent4" accent5="accent5" accent6="accent6" hlink="hlink" folHlink="folHlink"/>
  <p:sldLayoutIdLst>
    <p:sldLayoutId id="2147483736" r:id="rId1"/>
    <p:sldLayoutId id="2147483729" r:id="rId2"/>
    <p:sldLayoutId id="2147483735" r:id="rId3"/>
    <p:sldLayoutId id="2147483700" r:id="rId4"/>
    <p:sldLayoutId id="2147483760" r:id="rId5"/>
    <p:sldLayoutId id="2147483761" r:id="rId6"/>
    <p:sldLayoutId id="2147483734" r:id="rId7"/>
    <p:sldLayoutId id="2147483762" r:id="rId8"/>
    <p:sldLayoutId id="2147483763" r:id="rId9"/>
    <p:sldLayoutId id="2147483764" r:id="rId10"/>
    <p:sldLayoutId id="2147483765" r:id="rId11"/>
    <p:sldLayoutId id="2147483766" r:id="rId12"/>
    <p:sldLayoutId id="2147483767" r:id="rId13"/>
    <p:sldLayoutId id="2147483768" r:id="rId14"/>
  </p:sldLayoutIdLst>
  <p:hf hdr="0" ftr="0"/>
  <p:txStyles>
    <p:title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p:titleStyle>
    <p:bodyStyle>
      <a:lvl1pPr marL="285750" indent="-285750" algn="l" defTabSz="457189" rtl="0" eaLnBrk="1" latinLnBrk="0" hangingPunct="1">
        <a:lnSpc>
          <a:spcPct val="100000"/>
        </a:lnSpc>
        <a:spcBef>
          <a:spcPts val="0"/>
        </a:spcBef>
        <a:spcAft>
          <a:spcPts val="800"/>
        </a:spcAft>
        <a:buClr>
          <a:srgbClr val="254776"/>
        </a:buClr>
        <a:buFont typeface="Arial" panose="020B0604020202020204" pitchFamily="34" charset="0"/>
        <a:buChar char="•"/>
        <a:defRPr sz="1800" b="0" i="0" kern="1200">
          <a:solidFill>
            <a:srgbClr val="464F55"/>
          </a:solidFill>
          <a:latin typeface="Arial" charset="0"/>
          <a:ea typeface="+mn-ea"/>
          <a:cs typeface="+mn-cs"/>
        </a:defRPr>
      </a:lvl1pPr>
      <a:lvl2pPr marL="646934" indent="-285744" algn="l" defTabSz="457189" rtl="0" eaLnBrk="1" latinLnBrk="0" hangingPunct="1">
        <a:lnSpc>
          <a:spcPct val="100000"/>
        </a:lnSpc>
        <a:spcBef>
          <a:spcPts val="0"/>
        </a:spcBef>
        <a:spcAft>
          <a:spcPts val="800"/>
        </a:spcAft>
        <a:buClr>
          <a:srgbClr val="254776"/>
        </a:buClr>
        <a:buSzPct val="65000"/>
        <a:buFont typeface="Courier New" panose="02070309020205020404" pitchFamily="49" charset="0"/>
        <a:buChar char="o"/>
        <a:defRPr sz="1800" b="0" i="0" kern="1200">
          <a:solidFill>
            <a:schemeClr val="tx1"/>
          </a:solidFill>
          <a:latin typeface="Arial" charset="0"/>
          <a:ea typeface="+mn-ea"/>
          <a:cs typeface="+mn-cs"/>
        </a:defRPr>
      </a:lvl2pPr>
      <a:lvl3pPr marL="902977" indent="-228594" algn="l" defTabSz="457189" rtl="0" eaLnBrk="1" latinLnBrk="0" hangingPunct="1">
        <a:lnSpc>
          <a:spcPct val="100000"/>
        </a:lnSpc>
        <a:spcBef>
          <a:spcPts val="0"/>
        </a:spcBef>
        <a:spcAft>
          <a:spcPts val="800"/>
        </a:spcAft>
        <a:buClr>
          <a:schemeClr val="tx1">
            <a:lumMod val="60000"/>
            <a:lumOff val="40000"/>
          </a:schemeClr>
        </a:buClr>
        <a:buFont typeface="Arial"/>
        <a:buChar char="•"/>
        <a:defRPr sz="1800" b="0" i="0" kern="1200">
          <a:solidFill>
            <a:schemeClr val="tx1"/>
          </a:solidFill>
          <a:latin typeface="Arial" charset="0"/>
          <a:ea typeface="+mn-ea"/>
          <a:cs typeface="+mn-cs"/>
        </a:defRPr>
      </a:lvl3pPr>
      <a:lvl4pPr marL="1168171" indent="-228594" algn="l" defTabSz="457189" rtl="0" eaLnBrk="1" latinLnBrk="0" hangingPunct="1">
        <a:lnSpc>
          <a:spcPct val="100000"/>
        </a:lnSpc>
        <a:spcBef>
          <a:spcPts val="0"/>
        </a:spcBef>
        <a:spcAft>
          <a:spcPts val="800"/>
        </a:spcAft>
        <a:buClr>
          <a:schemeClr val="tx1">
            <a:lumMod val="60000"/>
            <a:lumOff val="40000"/>
          </a:schemeClr>
        </a:buClr>
        <a:buSzPct val="65000"/>
        <a:buFont typeface="Courier New" panose="02070309020205020404" pitchFamily="49" charset="0"/>
        <a:buChar char="o"/>
        <a:defRPr sz="1800" b="0" i="0" kern="1200">
          <a:solidFill>
            <a:schemeClr val="tx1"/>
          </a:solidFill>
          <a:latin typeface="Arial" charset="0"/>
          <a:ea typeface="+mn-ea"/>
          <a:cs typeface="+mn-cs"/>
        </a:defRPr>
      </a:lvl4pPr>
      <a:lvl5pPr marL="1433364" indent="-228594" algn="l" defTabSz="457189" rtl="0" eaLnBrk="1" latinLnBrk="0" hangingPunct="1">
        <a:lnSpc>
          <a:spcPct val="100000"/>
        </a:lnSpc>
        <a:spcBef>
          <a:spcPts val="0"/>
        </a:spcBef>
        <a:spcAft>
          <a:spcPts val="800"/>
        </a:spcAft>
        <a:buClr>
          <a:schemeClr val="tx1">
            <a:lumMod val="60000"/>
            <a:lumOff val="40000"/>
          </a:schemeClr>
        </a:buClr>
        <a:buFont typeface="Arial" panose="020B0604020202020204" pitchFamily="34" charset="0"/>
        <a:buChar char="•"/>
        <a:defRPr sz="1800" b="0" i="0" kern="1200">
          <a:solidFill>
            <a:schemeClr val="tx1"/>
          </a:solidFill>
          <a:latin typeface="Arial"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43.svg"/><Relationship Id="rId18" Type="http://schemas.openxmlformats.org/officeDocument/2006/relationships/image" Target="../media/image48.emf"/><Relationship Id="rId26" Type="http://schemas.openxmlformats.org/officeDocument/2006/relationships/image" Target="../media/image56.svg"/><Relationship Id="rId3" Type="http://schemas.openxmlformats.org/officeDocument/2006/relationships/image" Target="../media/image33.png"/><Relationship Id="rId21" Type="http://schemas.openxmlformats.org/officeDocument/2006/relationships/image" Target="../media/image51.png"/><Relationship Id="rId7" Type="http://schemas.openxmlformats.org/officeDocument/2006/relationships/image" Target="../media/image37.png"/><Relationship Id="rId12" Type="http://schemas.openxmlformats.org/officeDocument/2006/relationships/image" Target="../media/image42.png"/><Relationship Id="rId17" Type="http://schemas.openxmlformats.org/officeDocument/2006/relationships/image" Target="../media/image47.svg"/><Relationship Id="rId25" Type="http://schemas.openxmlformats.org/officeDocument/2006/relationships/image" Target="../media/image55.png"/><Relationship Id="rId2" Type="http://schemas.openxmlformats.org/officeDocument/2006/relationships/notesSlide" Target="../notesSlides/notesSlide1.xml"/><Relationship Id="rId16" Type="http://schemas.openxmlformats.org/officeDocument/2006/relationships/image" Target="../media/image46.png"/><Relationship Id="rId20" Type="http://schemas.openxmlformats.org/officeDocument/2006/relationships/image" Target="../media/image50.svg"/><Relationship Id="rId29" Type="http://schemas.openxmlformats.org/officeDocument/2006/relationships/image" Target="../media/image59.png"/><Relationship Id="rId1" Type="http://schemas.openxmlformats.org/officeDocument/2006/relationships/slideLayout" Target="../slideLayouts/slideLayout21.xml"/><Relationship Id="rId6" Type="http://schemas.openxmlformats.org/officeDocument/2006/relationships/image" Target="../media/image36.svg"/><Relationship Id="rId11" Type="http://schemas.openxmlformats.org/officeDocument/2006/relationships/image" Target="../media/image41.svg"/><Relationship Id="rId24" Type="http://schemas.openxmlformats.org/officeDocument/2006/relationships/image" Target="../media/image54.svg"/><Relationship Id="rId32" Type="http://schemas.openxmlformats.org/officeDocument/2006/relationships/image" Target="../media/image62.svg"/><Relationship Id="rId5" Type="http://schemas.openxmlformats.org/officeDocument/2006/relationships/image" Target="../media/image35.png"/><Relationship Id="rId15" Type="http://schemas.openxmlformats.org/officeDocument/2006/relationships/image" Target="../media/image45.svg"/><Relationship Id="rId23" Type="http://schemas.openxmlformats.org/officeDocument/2006/relationships/image" Target="../media/image53.png"/><Relationship Id="rId28" Type="http://schemas.openxmlformats.org/officeDocument/2006/relationships/image" Target="../media/image58.svg"/><Relationship Id="rId10" Type="http://schemas.openxmlformats.org/officeDocument/2006/relationships/image" Target="../media/image40.svg"/><Relationship Id="rId19" Type="http://schemas.openxmlformats.org/officeDocument/2006/relationships/image" Target="../media/image49.png"/><Relationship Id="rId31" Type="http://schemas.openxmlformats.org/officeDocument/2006/relationships/image" Target="../media/image61.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 Id="rId22" Type="http://schemas.openxmlformats.org/officeDocument/2006/relationships/image" Target="../media/image52.svg"/><Relationship Id="rId27" Type="http://schemas.openxmlformats.org/officeDocument/2006/relationships/image" Target="../media/image57.png"/><Relationship Id="rId30" Type="http://schemas.openxmlformats.org/officeDocument/2006/relationships/image" Target="../media/image6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 name="Group 79">
            <a:extLst>
              <a:ext uri="{FF2B5EF4-FFF2-40B4-BE49-F238E27FC236}">
                <a16:creationId xmlns:a16="http://schemas.microsoft.com/office/drawing/2014/main" id="{750A2A20-6748-9546-0BF2-722772E3D76B}"/>
              </a:ext>
            </a:extLst>
          </p:cNvPr>
          <p:cNvGrpSpPr/>
          <p:nvPr/>
        </p:nvGrpSpPr>
        <p:grpSpPr>
          <a:xfrm rot="10800000">
            <a:off x="4765773" y="5572862"/>
            <a:ext cx="1716048" cy="319995"/>
            <a:chOff x="101017" y="2582243"/>
            <a:chExt cx="1716048" cy="319995"/>
          </a:xfrm>
        </p:grpSpPr>
        <p:pic>
          <p:nvPicPr>
            <p:cNvPr id="81" name="Picture 80">
              <a:extLst>
                <a:ext uri="{FF2B5EF4-FFF2-40B4-BE49-F238E27FC236}">
                  <a16:creationId xmlns:a16="http://schemas.microsoft.com/office/drawing/2014/main" id="{AACA18BB-7EAD-7D2F-6F01-0E0C3BBC983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1017" y="2582243"/>
              <a:ext cx="1716048" cy="319995"/>
            </a:xfrm>
            <a:prstGeom prst="rect">
              <a:avLst/>
            </a:prstGeom>
          </p:spPr>
        </p:pic>
        <p:pic>
          <p:nvPicPr>
            <p:cNvPr id="82" name="Picture 81">
              <a:extLst>
                <a:ext uri="{FF2B5EF4-FFF2-40B4-BE49-F238E27FC236}">
                  <a16:creationId xmlns:a16="http://schemas.microsoft.com/office/drawing/2014/main" id="{F9025C0D-1092-0906-CC4E-B5C7A5C9E73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1017" y="2582243"/>
              <a:ext cx="1716048" cy="319995"/>
            </a:xfrm>
            <a:prstGeom prst="rect">
              <a:avLst/>
            </a:prstGeom>
          </p:spPr>
        </p:pic>
      </p:grpSp>
      <p:grpSp>
        <p:nvGrpSpPr>
          <p:cNvPr id="56" name="Group 55">
            <a:extLst>
              <a:ext uri="{FF2B5EF4-FFF2-40B4-BE49-F238E27FC236}">
                <a16:creationId xmlns:a16="http://schemas.microsoft.com/office/drawing/2014/main" id="{8ABA5622-B87C-B5B8-C235-432A426ADEDC}"/>
              </a:ext>
            </a:extLst>
          </p:cNvPr>
          <p:cNvGrpSpPr/>
          <p:nvPr/>
        </p:nvGrpSpPr>
        <p:grpSpPr>
          <a:xfrm rot="10800000">
            <a:off x="4795262" y="3073873"/>
            <a:ext cx="1716048" cy="319995"/>
            <a:chOff x="101017" y="2582243"/>
            <a:chExt cx="1716048" cy="319995"/>
          </a:xfrm>
        </p:grpSpPr>
        <p:pic>
          <p:nvPicPr>
            <p:cNvPr id="57" name="Picture 56">
              <a:extLst>
                <a:ext uri="{FF2B5EF4-FFF2-40B4-BE49-F238E27FC236}">
                  <a16:creationId xmlns:a16="http://schemas.microsoft.com/office/drawing/2014/main" id="{7C24B5E6-0E45-9284-F274-9E1970CEB33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1017" y="2582243"/>
              <a:ext cx="1716048" cy="319995"/>
            </a:xfrm>
            <a:prstGeom prst="rect">
              <a:avLst/>
            </a:prstGeom>
          </p:spPr>
        </p:pic>
        <p:pic>
          <p:nvPicPr>
            <p:cNvPr id="58" name="Picture 57">
              <a:extLst>
                <a:ext uri="{FF2B5EF4-FFF2-40B4-BE49-F238E27FC236}">
                  <a16:creationId xmlns:a16="http://schemas.microsoft.com/office/drawing/2014/main" id="{5C2C4476-A289-D3B0-DE9C-E11BE2194C9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1017" y="2582243"/>
              <a:ext cx="1716048" cy="319995"/>
            </a:xfrm>
            <a:prstGeom prst="rect">
              <a:avLst/>
            </a:prstGeom>
          </p:spPr>
        </p:pic>
      </p:grpSp>
      <p:graphicFrame>
        <p:nvGraphicFramePr>
          <p:cNvPr id="67" name="Table 66">
            <a:extLst>
              <a:ext uri="{FF2B5EF4-FFF2-40B4-BE49-F238E27FC236}">
                <a16:creationId xmlns:a16="http://schemas.microsoft.com/office/drawing/2014/main" id="{8B8D55A7-ABA4-537F-F2C9-024FEBCB97A1}"/>
              </a:ext>
            </a:extLst>
          </p:cNvPr>
          <p:cNvGraphicFramePr>
            <a:graphicFrameLocks noGrp="1"/>
          </p:cNvGraphicFramePr>
          <p:nvPr>
            <p:extLst>
              <p:ext uri="{D42A27DB-BD31-4B8C-83A1-F6EECF244321}">
                <p14:modId xmlns:p14="http://schemas.microsoft.com/office/powerpoint/2010/main" val="2363011489"/>
              </p:ext>
            </p:extLst>
          </p:nvPr>
        </p:nvGraphicFramePr>
        <p:xfrm>
          <a:off x="187703" y="5429788"/>
          <a:ext cx="2057110" cy="1120155"/>
        </p:xfrm>
        <a:graphic>
          <a:graphicData uri="http://schemas.openxmlformats.org/drawingml/2006/table">
            <a:tbl>
              <a:tblPr firstRow="1" firstCol="1" bandRow="1"/>
              <a:tblGrid>
                <a:gridCol w="348837">
                  <a:extLst>
                    <a:ext uri="{9D8B030D-6E8A-4147-A177-3AD203B41FA5}">
                      <a16:colId xmlns:a16="http://schemas.microsoft.com/office/drawing/2014/main" val="1026761990"/>
                    </a:ext>
                  </a:extLst>
                </a:gridCol>
                <a:gridCol w="1708273">
                  <a:extLst>
                    <a:ext uri="{9D8B030D-6E8A-4147-A177-3AD203B41FA5}">
                      <a16:colId xmlns:a16="http://schemas.microsoft.com/office/drawing/2014/main" val="2835784650"/>
                    </a:ext>
                  </a:extLst>
                </a:gridCol>
              </a:tblGrid>
              <a:tr h="373385">
                <a:tc>
                  <a:txBody>
                    <a:bodyPr/>
                    <a:lstStyle/>
                    <a:p>
                      <a:endParaRPr lang="pt-BR" sz="1600" noProof="0" dirty="0"/>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pt-BR" sz="1050" b="0" noProof="0" dirty="0">
                          <a:solidFill>
                            <a:srgbClr val="254776"/>
                          </a:solidFill>
                          <a:effectLst/>
                          <a:latin typeface="Arial" panose="020B0604020202020204" pitchFamily="34" charset="0"/>
                          <a:cs typeface="Arial" panose="020B0604020202020204" pitchFamily="34" charset="0"/>
                        </a:rPr>
                        <a:t>   Análise de dados</a:t>
                      </a: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6810612"/>
                  </a:ext>
                </a:extLst>
              </a:tr>
              <a:tr h="373385">
                <a:tc>
                  <a:txBody>
                    <a:bodyPr/>
                    <a:lstStyle/>
                    <a:p>
                      <a:endParaRPr lang="pt-BR" sz="1600" noProof="0" dirty="0"/>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pt-BR" sz="1050" b="0" noProof="0" dirty="0">
                          <a:solidFill>
                            <a:srgbClr val="254776"/>
                          </a:solidFill>
                          <a:effectLst/>
                          <a:latin typeface="Arial" panose="020B0604020202020204" pitchFamily="34" charset="0"/>
                          <a:cs typeface="Arial" panose="020B0604020202020204" pitchFamily="34" charset="0"/>
                        </a:rPr>
                        <a:t>   Avaliação</a:t>
                      </a: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2531840"/>
                  </a:ext>
                </a:extLst>
              </a:tr>
              <a:tr h="373385">
                <a:tc>
                  <a:txBody>
                    <a:bodyPr/>
                    <a:lstStyle/>
                    <a:p>
                      <a:endParaRPr lang="pt-BR" sz="1600" noProof="0" dirty="0"/>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pt-BR" sz="1050" b="0" noProof="0" dirty="0">
                          <a:solidFill>
                            <a:srgbClr val="254776"/>
                          </a:solidFill>
                          <a:effectLst/>
                          <a:latin typeface="Arial" panose="020B0604020202020204" pitchFamily="34" charset="0"/>
                          <a:cs typeface="Arial" panose="020B0604020202020204" pitchFamily="34" charset="0"/>
                        </a:rPr>
                        <a:t>   Informações qualitativas</a:t>
                      </a: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34959641"/>
                  </a:ext>
                </a:extLst>
              </a:tr>
            </a:tbl>
          </a:graphicData>
        </a:graphic>
      </p:graphicFrame>
      <p:graphicFrame>
        <p:nvGraphicFramePr>
          <p:cNvPr id="59" name="Table 58">
            <a:extLst>
              <a:ext uri="{FF2B5EF4-FFF2-40B4-BE49-F238E27FC236}">
                <a16:creationId xmlns:a16="http://schemas.microsoft.com/office/drawing/2014/main" id="{42D7C369-7896-90CC-C731-11B769B6E80E}"/>
              </a:ext>
            </a:extLst>
          </p:cNvPr>
          <p:cNvGraphicFramePr>
            <a:graphicFrameLocks noGrp="1"/>
          </p:cNvGraphicFramePr>
          <p:nvPr>
            <p:extLst>
              <p:ext uri="{D42A27DB-BD31-4B8C-83A1-F6EECF244321}">
                <p14:modId xmlns:p14="http://schemas.microsoft.com/office/powerpoint/2010/main" val="4019145849"/>
              </p:ext>
            </p:extLst>
          </p:nvPr>
        </p:nvGraphicFramePr>
        <p:xfrm>
          <a:off x="4830064" y="2938208"/>
          <a:ext cx="2186639" cy="1866925"/>
        </p:xfrm>
        <a:graphic>
          <a:graphicData uri="http://schemas.openxmlformats.org/drawingml/2006/table">
            <a:tbl>
              <a:tblPr firstRow="1" firstCol="1" bandRow="1"/>
              <a:tblGrid>
                <a:gridCol w="370803">
                  <a:extLst>
                    <a:ext uri="{9D8B030D-6E8A-4147-A177-3AD203B41FA5}">
                      <a16:colId xmlns:a16="http://schemas.microsoft.com/office/drawing/2014/main" val="1026761990"/>
                    </a:ext>
                  </a:extLst>
                </a:gridCol>
                <a:gridCol w="1815836">
                  <a:extLst>
                    <a:ext uri="{9D8B030D-6E8A-4147-A177-3AD203B41FA5}">
                      <a16:colId xmlns:a16="http://schemas.microsoft.com/office/drawing/2014/main" val="2835784650"/>
                    </a:ext>
                  </a:extLst>
                </a:gridCol>
              </a:tblGrid>
              <a:tr h="373385">
                <a:tc>
                  <a:txBody>
                    <a:bodyPr/>
                    <a:lstStyle/>
                    <a:p>
                      <a:endParaRPr lang="pt-BR" sz="1600" noProof="0" dirty="0"/>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pt-BR" sz="1050" b="0" noProof="0" dirty="0">
                          <a:solidFill>
                            <a:srgbClr val="254776"/>
                          </a:solidFill>
                          <a:effectLst/>
                          <a:latin typeface="Arial" panose="020B0604020202020204" pitchFamily="34" charset="0"/>
                          <a:cs typeface="Arial" panose="020B0604020202020204" pitchFamily="34" charset="0"/>
                        </a:rPr>
                        <a:t>   Modelagem</a:t>
                      </a: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6810612"/>
                  </a:ext>
                </a:extLst>
              </a:tr>
              <a:tr h="373385">
                <a:tc>
                  <a:txBody>
                    <a:bodyPr/>
                    <a:lstStyle/>
                    <a:p>
                      <a:endParaRPr lang="pt-BR" sz="1600" noProof="0" dirty="0"/>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pt-BR" sz="1050" b="0" noProof="0" dirty="0">
                          <a:solidFill>
                            <a:srgbClr val="254776"/>
                          </a:solidFill>
                          <a:effectLst/>
                          <a:latin typeface="Arial" panose="020B0604020202020204" pitchFamily="34" charset="0"/>
                          <a:cs typeface="Arial" panose="020B0604020202020204" pitchFamily="34" charset="0"/>
                        </a:rPr>
                        <a:t>   Avaliação</a:t>
                      </a: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2531840"/>
                  </a:ext>
                </a:extLst>
              </a:tr>
              <a:tr h="373385">
                <a:tc>
                  <a:txBody>
                    <a:bodyPr/>
                    <a:lstStyle/>
                    <a:p>
                      <a:endParaRPr lang="pt-BR" sz="1600" noProof="0" dirty="0"/>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pt-BR" sz="1050" b="0" noProof="0" dirty="0">
                          <a:solidFill>
                            <a:srgbClr val="254776"/>
                          </a:solidFill>
                          <a:effectLst/>
                          <a:latin typeface="Arial" panose="020B0604020202020204" pitchFamily="34" charset="0"/>
                          <a:cs typeface="Arial" panose="020B0604020202020204" pitchFamily="34" charset="0"/>
                        </a:rPr>
                        <a:t>   Informações qualitativas</a:t>
                      </a: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34959641"/>
                  </a:ext>
                </a:extLst>
              </a:tr>
              <a:tr h="373385">
                <a:tc>
                  <a:txBody>
                    <a:bodyPr/>
                    <a:lstStyle/>
                    <a:p>
                      <a:endParaRPr lang="pt-BR" sz="1600" noProof="0" dirty="0"/>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pt-BR" sz="1050" b="0" i="0" u="none" strike="noStrike" cap="none"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t>   Diretrizes</a:t>
                      </a: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52266877"/>
                  </a:ext>
                </a:extLst>
              </a:tr>
              <a:tr h="373385">
                <a:tc>
                  <a:txBody>
                    <a:bodyPr/>
                    <a:lstStyle/>
                    <a:p>
                      <a:endParaRPr lang="pt-BR" sz="1600" noProof="0" dirty="0"/>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pt-BR" sz="1050" b="0" i="0" u="none" strike="noStrike" cap="none"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t>   Avaliações de tecnologias</a:t>
                      </a: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12098287"/>
                  </a:ext>
                </a:extLst>
              </a:tr>
            </a:tbl>
          </a:graphicData>
        </a:graphic>
      </p:graphicFrame>
      <p:graphicFrame>
        <p:nvGraphicFramePr>
          <p:cNvPr id="75" name="Table 74">
            <a:extLst>
              <a:ext uri="{FF2B5EF4-FFF2-40B4-BE49-F238E27FC236}">
                <a16:creationId xmlns:a16="http://schemas.microsoft.com/office/drawing/2014/main" id="{48830DF8-0EE3-0C60-6F20-EB2A13DE2787}"/>
              </a:ext>
            </a:extLst>
          </p:cNvPr>
          <p:cNvGraphicFramePr>
            <a:graphicFrameLocks noGrp="1"/>
          </p:cNvGraphicFramePr>
          <p:nvPr>
            <p:extLst>
              <p:ext uri="{D42A27DB-BD31-4B8C-83A1-F6EECF244321}">
                <p14:modId xmlns:p14="http://schemas.microsoft.com/office/powerpoint/2010/main" val="3451085142"/>
              </p:ext>
            </p:extLst>
          </p:nvPr>
        </p:nvGraphicFramePr>
        <p:xfrm>
          <a:off x="4913610" y="5429788"/>
          <a:ext cx="2280606" cy="1226830"/>
        </p:xfrm>
        <a:graphic>
          <a:graphicData uri="http://schemas.openxmlformats.org/drawingml/2006/table">
            <a:tbl>
              <a:tblPr firstRow="1" firstCol="1" bandRow="1"/>
              <a:tblGrid>
                <a:gridCol w="386737">
                  <a:extLst>
                    <a:ext uri="{9D8B030D-6E8A-4147-A177-3AD203B41FA5}">
                      <a16:colId xmlns:a16="http://schemas.microsoft.com/office/drawing/2014/main" val="1026761990"/>
                    </a:ext>
                  </a:extLst>
                </a:gridCol>
                <a:gridCol w="1893869">
                  <a:extLst>
                    <a:ext uri="{9D8B030D-6E8A-4147-A177-3AD203B41FA5}">
                      <a16:colId xmlns:a16="http://schemas.microsoft.com/office/drawing/2014/main" val="2835784650"/>
                    </a:ext>
                  </a:extLst>
                </a:gridCol>
              </a:tblGrid>
              <a:tr h="373385">
                <a:tc>
                  <a:txBody>
                    <a:bodyPr/>
                    <a:lstStyle/>
                    <a:p>
                      <a:endParaRPr lang="pt-BR" sz="1600" noProof="0" dirty="0"/>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pt-BR" sz="1050" b="0" noProof="0" dirty="0">
                          <a:solidFill>
                            <a:srgbClr val="254776"/>
                          </a:solidFill>
                          <a:effectLst/>
                          <a:latin typeface="Arial" panose="020B0604020202020204" pitchFamily="34" charset="0"/>
                          <a:cs typeface="Arial" panose="020B0604020202020204" pitchFamily="34" charset="0"/>
                        </a:rPr>
                        <a:t>Pesquisa de implementação/do comportamento</a:t>
                      </a: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6810612"/>
                  </a:ext>
                </a:extLst>
              </a:tr>
              <a:tr h="373385">
                <a:tc>
                  <a:txBody>
                    <a:bodyPr/>
                    <a:lstStyle/>
                    <a:p>
                      <a:endParaRPr lang="pt-BR" sz="1600" noProof="0" dirty="0"/>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pt-BR" sz="1050" b="0" noProof="0" dirty="0">
                          <a:solidFill>
                            <a:srgbClr val="254776"/>
                          </a:solidFill>
                          <a:effectLst/>
                          <a:latin typeface="Arial" panose="020B0604020202020204" pitchFamily="34" charset="0"/>
                          <a:cs typeface="Arial" panose="020B0604020202020204" pitchFamily="34" charset="0"/>
                        </a:rPr>
                        <a:t>     Informações qualitativas</a:t>
                      </a: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2531840"/>
                  </a:ext>
                </a:extLst>
              </a:tr>
              <a:tr h="373385">
                <a:tc>
                  <a:txBody>
                    <a:bodyPr/>
                    <a:lstStyle/>
                    <a:p>
                      <a:endParaRPr lang="pt-BR" sz="1600" noProof="0" dirty="0"/>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endParaRPr lang="pt-BR" sz="900" b="0" noProof="0" dirty="0">
                        <a:solidFill>
                          <a:srgbClr val="254776"/>
                        </a:solidFill>
                        <a:effectLst/>
                        <a:latin typeface="Arial" panose="020B0604020202020204" pitchFamily="34" charset="0"/>
                        <a:cs typeface="Arial" panose="020B0604020202020204" pitchFamily="34" charset="0"/>
                      </a:endParaRP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34959641"/>
                  </a:ext>
                </a:extLst>
              </a:tr>
            </a:tbl>
          </a:graphicData>
        </a:graphic>
      </p:graphicFrame>
      <p:graphicFrame>
        <p:nvGraphicFramePr>
          <p:cNvPr id="15" name="Table 14">
            <a:extLst>
              <a:ext uri="{FF2B5EF4-FFF2-40B4-BE49-F238E27FC236}">
                <a16:creationId xmlns:a16="http://schemas.microsoft.com/office/drawing/2014/main" id="{B2D9E63A-8DCC-96DF-C8F8-9A0FF0097219}"/>
              </a:ext>
            </a:extLst>
          </p:cNvPr>
          <p:cNvGraphicFramePr>
            <a:graphicFrameLocks noGrp="1"/>
          </p:cNvGraphicFramePr>
          <p:nvPr>
            <p:extLst>
              <p:ext uri="{D42A27DB-BD31-4B8C-83A1-F6EECF244321}">
                <p14:modId xmlns:p14="http://schemas.microsoft.com/office/powerpoint/2010/main" val="551881972"/>
              </p:ext>
            </p:extLst>
          </p:nvPr>
        </p:nvGraphicFramePr>
        <p:xfrm>
          <a:off x="169484" y="2928986"/>
          <a:ext cx="1976853" cy="1120155"/>
        </p:xfrm>
        <a:graphic>
          <a:graphicData uri="http://schemas.openxmlformats.org/drawingml/2006/table">
            <a:tbl>
              <a:tblPr firstRow="1" firstCol="1" bandRow="1"/>
              <a:tblGrid>
                <a:gridCol w="335227">
                  <a:extLst>
                    <a:ext uri="{9D8B030D-6E8A-4147-A177-3AD203B41FA5}">
                      <a16:colId xmlns:a16="http://schemas.microsoft.com/office/drawing/2014/main" val="1026761990"/>
                    </a:ext>
                  </a:extLst>
                </a:gridCol>
                <a:gridCol w="1641626">
                  <a:extLst>
                    <a:ext uri="{9D8B030D-6E8A-4147-A177-3AD203B41FA5}">
                      <a16:colId xmlns:a16="http://schemas.microsoft.com/office/drawing/2014/main" val="2835784650"/>
                    </a:ext>
                  </a:extLst>
                </a:gridCol>
              </a:tblGrid>
              <a:tr h="373385">
                <a:tc>
                  <a:txBody>
                    <a:bodyPr/>
                    <a:lstStyle/>
                    <a:p>
                      <a:endParaRPr lang="pt-BR" sz="1600" noProof="0" dirty="0"/>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pt-BR" sz="1050" b="0" noProof="0" dirty="0">
                          <a:solidFill>
                            <a:srgbClr val="254776"/>
                          </a:solidFill>
                          <a:effectLst/>
                          <a:latin typeface="Arial" panose="020B0604020202020204" pitchFamily="34" charset="0"/>
                          <a:cs typeface="Arial" panose="020B0604020202020204" pitchFamily="34" charset="0"/>
                        </a:rPr>
                        <a:t>   </a:t>
                      </a:r>
                      <a:r>
                        <a:rPr lang="pt-BR" sz="1050" b="0" noProof="0" dirty="0">
                          <a:solidFill>
                            <a:schemeClr val="tx1"/>
                          </a:solidFill>
                          <a:effectLst/>
                          <a:latin typeface="Arial" panose="020B0604020202020204" pitchFamily="34" charset="0"/>
                          <a:cs typeface="Arial" panose="020B0604020202020204" pitchFamily="34" charset="0"/>
                        </a:rPr>
                        <a:t>Análise de dados</a:t>
                      </a: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6810612"/>
                  </a:ext>
                </a:extLst>
              </a:tr>
              <a:tr h="373385">
                <a:tc>
                  <a:txBody>
                    <a:bodyPr/>
                    <a:lstStyle/>
                    <a:p>
                      <a:endParaRPr lang="pt-BR" sz="1600" noProof="0" dirty="0"/>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pt-BR" sz="1050" b="0" noProof="0" dirty="0">
                          <a:solidFill>
                            <a:srgbClr val="254776"/>
                          </a:solidFill>
                          <a:effectLst/>
                          <a:latin typeface="Arial" panose="020B0604020202020204" pitchFamily="34" charset="0"/>
                          <a:cs typeface="Arial" panose="020B0604020202020204" pitchFamily="34" charset="0"/>
                        </a:rPr>
                        <a:t>   Modelagem</a:t>
                      </a: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2531840"/>
                  </a:ext>
                </a:extLst>
              </a:tr>
              <a:tr h="373385">
                <a:tc>
                  <a:txBody>
                    <a:bodyPr/>
                    <a:lstStyle/>
                    <a:p>
                      <a:endParaRPr lang="pt-BR" sz="1600" noProof="0" dirty="0"/>
                    </a:p>
                  </a:txBody>
                  <a:tcPr marL="30667" marR="306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pt-BR" sz="1050" b="0" noProof="0" dirty="0">
                          <a:solidFill>
                            <a:srgbClr val="254776"/>
                          </a:solidFill>
                          <a:effectLst/>
                          <a:latin typeface="Arial" panose="020B0604020202020204" pitchFamily="34" charset="0"/>
                          <a:cs typeface="Arial" panose="020B0604020202020204" pitchFamily="34" charset="0"/>
                        </a:rPr>
                        <a:t>   Informações qualitativas</a:t>
                      </a:r>
                    </a:p>
                  </a:txBody>
                  <a:tcPr marL="30667" marR="306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34959641"/>
                  </a:ext>
                </a:extLst>
              </a:tr>
            </a:tbl>
          </a:graphicData>
        </a:graphic>
      </p:graphicFrame>
      <p:sp>
        <p:nvSpPr>
          <p:cNvPr id="10" name="Title 14">
            <a:extLst>
              <a:ext uri="{FF2B5EF4-FFF2-40B4-BE49-F238E27FC236}">
                <a16:creationId xmlns:a16="http://schemas.microsoft.com/office/drawing/2014/main" id="{EE1EC868-7126-878C-C76B-592D410FF7EC}"/>
              </a:ext>
            </a:extLst>
          </p:cNvPr>
          <p:cNvSpPr>
            <a:spLocks noGrp="1"/>
          </p:cNvSpPr>
          <p:nvPr>
            <p:ph type="title"/>
          </p:nvPr>
        </p:nvSpPr>
        <p:spPr/>
        <p:txBody>
          <a:bodyPr>
            <a:noAutofit/>
          </a:bodyPr>
          <a:lstStyle/>
          <a:p>
            <a:pPr defTabSz="914400" hangingPunct="0">
              <a:spcBef>
                <a:spcPts val="0"/>
              </a:spcBef>
              <a:defRPr/>
            </a:pPr>
            <a:r>
              <a:rPr lang="pt-BR" sz="2100" noProof="0" dirty="0">
                <a:solidFill>
                  <a:schemeClr val="tx1"/>
                </a:solidFill>
                <a:latin typeface="Arial"/>
                <a:cs typeface="Arial" panose="020B0604020202020204" pitchFamily="34" charset="0"/>
                <a:sym typeface="Arial"/>
              </a:rPr>
              <a:t>Aqueles que apoiam os formuladores de políticas governamentais agora poderão acessar as evidências globais e, então, fornecer rapidamente insights altamente contextualizados das evidências globais, juntamente com os insights do que foi aprendido com as evidências nacionais (e locais)</a:t>
            </a:r>
          </a:p>
        </p:txBody>
      </p:sp>
      <p:cxnSp>
        <p:nvCxnSpPr>
          <p:cNvPr id="26" name="Straight Connector 25">
            <a:extLst>
              <a:ext uri="{FF2B5EF4-FFF2-40B4-BE49-F238E27FC236}">
                <a16:creationId xmlns:a16="http://schemas.microsoft.com/office/drawing/2014/main" id="{5D634CCD-2C93-9329-E84F-2C2F5CBA6963}"/>
              </a:ext>
            </a:extLst>
          </p:cNvPr>
          <p:cNvCxnSpPr>
            <a:cxnSpLocks/>
          </p:cNvCxnSpPr>
          <p:nvPr/>
        </p:nvCxnSpPr>
        <p:spPr>
          <a:xfrm flipH="1">
            <a:off x="6883537" y="1392835"/>
            <a:ext cx="19542" cy="4983732"/>
          </a:xfrm>
          <a:prstGeom prst="line">
            <a:avLst/>
          </a:prstGeom>
          <a:ln w="38100">
            <a:solidFill>
              <a:srgbClr val="DADFE2"/>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8C32A611-9F59-0FD1-A2EA-17B30E9E9FC5}"/>
              </a:ext>
            </a:extLst>
          </p:cNvPr>
          <p:cNvSpPr txBox="1"/>
          <p:nvPr/>
        </p:nvSpPr>
        <p:spPr>
          <a:xfrm>
            <a:off x="-53043" y="2415936"/>
            <a:ext cx="2044391"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pt-BR" sz="1200" b="0" i="0" u="none" strike="noStrike" cap="none" normalizeH="0" baseline="0" noProof="0" dirty="0">
                <a:ln>
                  <a:noFill/>
                </a:ln>
                <a:effectLst/>
                <a:uLnTx/>
                <a:uFillTx/>
                <a:latin typeface="Arial" panose="020B0604020202020204" pitchFamily="34" charset="0"/>
                <a:ea typeface="+mn-ea"/>
                <a:cs typeface="Arial" panose="020B0604020202020204" pitchFamily="34" charset="0"/>
              </a:rPr>
              <a:t>Entendendo um problema e suas causas</a:t>
            </a:r>
          </a:p>
        </p:txBody>
      </p:sp>
      <p:sp>
        <p:nvSpPr>
          <p:cNvPr id="28" name="TextBox 27">
            <a:extLst>
              <a:ext uri="{FF2B5EF4-FFF2-40B4-BE49-F238E27FC236}">
                <a16:creationId xmlns:a16="http://schemas.microsoft.com/office/drawing/2014/main" id="{E11A941D-307B-16A2-714D-663B59DD0A1A}"/>
              </a:ext>
            </a:extLst>
          </p:cNvPr>
          <p:cNvSpPr txBox="1"/>
          <p:nvPr/>
        </p:nvSpPr>
        <p:spPr>
          <a:xfrm>
            <a:off x="4619333" y="2342519"/>
            <a:ext cx="2116922"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pt-BR" sz="1200" b="0" i="0" u="none" strike="noStrike" cap="none" normalizeH="0" baseline="0" noProof="0" dirty="0">
                <a:ln>
                  <a:noFill/>
                </a:ln>
                <a:effectLst/>
                <a:uLnTx/>
                <a:uFillTx/>
                <a:latin typeface="Arial" panose="020B0604020202020204" pitchFamily="34" charset="0"/>
                <a:ea typeface="+mn-ea"/>
                <a:cs typeface="Arial" panose="020B0604020202020204" pitchFamily="34" charset="0"/>
              </a:rPr>
              <a:t>Selecionando uma opção para responder ao problema</a:t>
            </a:r>
          </a:p>
        </p:txBody>
      </p:sp>
      <p:sp>
        <p:nvSpPr>
          <p:cNvPr id="29" name="TextBox 28">
            <a:extLst>
              <a:ext uri="{FF2B5EF4-FFF2-40B4-BE49-F238E27FC236}">
                <a16:creationId xmlns:a16="http://schemas.microsoft.com/office/drawing/2014/main" id="{56BC2BA5-F3FA-DE23-73C8-337EBF743380}"/>
              </a:ext>
            </a:extLst>
          </p:cNvPr>
          <p:cNvSpPr txBox="1"/>
          <p:nvPr/>
        </p:nvSpPr>
        <p:spPr>
          <a:xfrm>
            <a:off x="4636567" y="4970236"/>
            <a:ext cx="2099688"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pt-BR" sz="1200" b="0" i="0" u="none" strike="noStrike" cap="none" normalizeH="0" baseline="0" noProof="0" dirty="0">
                <a:ln>
                  <a:noFill/>
                </a:ln>
                <a:effectLst/>
                <a:uLnTx/>
                <a:uFillTx/>
                <a:latin typeface="Arial" panose="020B0604020202020204" pitchFamily="34" charset="0"/>
                <a:ea typeface="+mn-ea"/>
                <a:cs typeface="Arial" panose="020B0604020202020204" pitchFamily="34" charset="0"/>
              </a:rPr>
              <a:t>Identificando considerações de implementação</a:t>
            </a:r>
          </a:p>
        </p:txBody>
      </p:sp>
      <p:sp>
        <p:nvSpPr>
          <p:cNvPr id="31" name="TextBox 30">
            <a:extLst>
              <a:ext uri="{FF2B5EF4-FFF2-40B4-BE49-F238E27FC236}">
                <a16:creationId xmlns:a16="http://schemas.microsoft.com/office/drawing/2014/main" id="{6C184BE3-26E3-1EAA-79BC-BA47C8E255E6}"/>
              </a:ext>
            </a:extLst>
          </p:cNvPr>
          <p:cNvSpPr txBox="1"/>
          <p:nvPr/>
        </p:nvSpPr>
        <p:spPr>
          <a:xfrm>
            <a:off x="-152482" y="4820214"/>
            <a:ext cx="2189535"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pt-BR" sz="1200" b="0" i="0" u="none" strike="noStrike" cap="none" normalizeH="0" baseline="0" noProof="0" dirty="0">
                <a:ln>
                  <a:noFill/>
                </a:ln>
                <a:effectLst/>
                <a:uLnTx/>
                <a:uFillTx/>
                <a:latin typeface="Arial" panose="020B0604020202020204" pitchFamily="34" charset="0"/>
                <a:ea typeface="+mn-ea"/>
                <a:cs typeface="Arial" panose="020B0604020202020204" pitchFamily="34" charset="0"/>
              </a:rPr>
              <a:t>Monitorando a implementação e avaliando os impactos</a:t>
            </a:r>
          </a:p>
        </p:txBody>
      </p:sp>
      <p:sp>
        <p:nvSpPr>
          <p:cNvPr id="18" name="TextBox 17">
            <a:extLst>
              <a:ext uri="{FF2B5EF4-FFF2-40B4-BE49-F238E27FC236}">
                <a16:creationId xmlns:a16="http://schemas.microsoft.com/office/drawing/2014/main" id="{6F762966-01FD-45BB-45C8-EE702B53FD3C}"/>
              </a:ext>
            </a:extLst>
          </p:cNvPr>
          <p:cNvSpPr txBox="1"/>
          <p:nvPr/>
        </p:nvSpPr>
        <p:spPr>
          <a:xfrm>
            <a:off x="9983807" y="3438616"/>
            <a:ext cx="2159704" cy="5539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pt-BR" sz="1000" b="1" i="0" u="none" strike="noStrike" cap="none" normalizeH="0" noProof="0" dirty="0">
                <a:ln>
                  <a:noFill/>
                </a:ln>
                <a:effectLst/>
                <a:uLnTx/>
                <a:uFillTx/>
                <a:latin typeface="Arial" panose="020B0604020202020204" pitchFamily="34" charset="0"/>
                <a:ea typeface="+mn-ea"/>
                <a:cs typeface="Arial" panose="020B0604020202020204" pitchFamily="34" charset="0"/>
              </a:rPr>
              <a:t>Monitoramento do horizonte </a:t>
            </a:r>
            <a:br>
              <a:rPr kumimoji="0" lang="pt-BR" sz="1000" i="0" u="none" strike="noStrike" cap="none" normalizeH="0" noProof="0" dirty="0">
                <a:ln>
                  <a:noFill/>
                </a:ln>
                <a:effectLst/>
                <a:uLnTx/>
                <a:uFillTx/>
                <a:latin typeface="Arial" panose="020B0604020202020204" pitchFamily="34" charset="0"/>
                <a:ea typeface="+mn-ea"/>
                <a:cs typeface="Arial" panose="020B0604020202020204" pitchFamily="34" charset="0"/>
              </a:rPr>
            </a:br>
            <a:r>
              <a:rPr kumimoji="0" lang="pt-BR" sz="1000" i="0" u="none" strike="noStrike" cap="none" normalizeH="0" noProof="0" dirty="0">
                <a:ln>
                  <a:noFill/>
                </a:ln>
                <a:effectLst/>
                <a:uLnTx/>
                <a:uFillTx/>
                <a:latin typeface="Arial" panose="020B0604020202020204" pitchFamily="34" charset="0"/>
                <a:ea typeface="+mn-ea"/>
                <a:cs typeface="Arial" panose="020B0604020202020204" pitchFamily="34" charset="0"/>
              </a:rPr>
              <a:t>(para potencializar o trabalho de previsão feito nacional e globalmente)</a:t>
            </a:r>
          </a:p>
        </p:txBody>
      </p:sp>
      <p:sp>
        <p:nvSpPr>
          <p:cNvPr id="19" name="TextBox 18">
            <a:extLst>
              <a:ext uri="{FF2B5EF4-FFF2-40B4-BE49-F238E27FC236}">
                <a16:creationId xmlns:a16="http://schemas.microsoft.com/office/drawing/2014/main" id="{4DF91BEC-ABC5-9971-7C27-41C43A37E3AD}"/>
              </a:ext>
            </a:extLst>
          </p:cNvPr>
          <p:cNvSpPr txBox="1"/>
          <p:nvPr/>
        </p:nvSpPr>
        <p:spPr>
          <a:xfrm>
            <a:off x="9990826" y="4116399"/>
            <a:ext cx="2145665"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pt-BR" sz="1000" b="1" noProof="0" dirty="0">
                <a:latin typeface="Arial" panose="020B0604020202020204" pitchFamily="34" charset="0"/>
                <a:ea typeface="+mn-ea"/>
                <a:cs typeface="Arial" panose="020B0604020202020204" pitchFamily="34" charset="0"/>
              </a:rPr>
              <a:t>Resumo de entrevistas com informantes-chave</a:t>
            </a:r>
            <a:r>
              <a:rPr lang="pt-BR" sz="1000" noProof="0" dirty="0">
                <a:latin typeface="Arial" panose="020B0604020202020204" pitchFamily="34" charset="0"/>
                <a:ea typeface="+mn-ea"/>
                <a:cs typeface="Arial" panose="020B0604020202020204" pitchFamily="34" charset="0"/>
              </a:rPr>
              <a:t> (para potencializar experiências ricas) </a:t>
            </a:r>
            <a:r>
              <a:rPr lang="pt-BR" sz="1000" b="1" noProof="0" dirty="0">
                <a:latin typeface="Arial" panose="020B0604020202020204" pitchFamily="34" charset="0"/>
                <a:ea typeface="+mn-ea"/>
                <a:cs typeface="Arial" panose="020B0604020202020204" pitchFamily="34" charset="0"/>
              </a:rPr>
              <a:t>e pesquisa de opinião pública</a:t>
            </a:r>
            <a:r>
              <a:rPr lang="pt-BR" sz="1000" noProof="0" dirty="0">
                <a:latin typeface="Arial" panose="020B0604020202020204" pitchFamily="34" charset="0"/>
                <a:ea typeface="+mn-ea"/>
                <a:cs typeface="Arial" panose="020B0604020202020204" pitchFamily="34" charset="0"/>
              </a:rPr>
              <a:t> (para captar opiniões)</a:t>
            </a:r>
          </a:p>
        </p:txBody>
      </p:sp>
      <p:sp>
        <p:nvSpPr>
          <p:cNvPr id="20" name="TextBox 19">
            <a:extLst>
              <a:ext uri="{FF2B5EF4-FFF2-40B4-BE49-F238E27FC236}">
                <a16:creationId xmlns:a16="http://schemas.microsoft.com/office/drawing/2014/main" id="{83454258-D16C-B1D0-6663-A18915FF13F3}"/>
              </a:ext>
            </a:extLst>
          </p:cNvPr>
          <p:cNvSpPr txBox="1"/>
          <p:nvPr/>
        </p:nvSpPr>
        <p:spPr>
          <a:xfrm>
            <a:off x="9997840" y="4948070"/>
            <a:ext cx="2145664" cy="8617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pt-BR" sz="1000" b="1" i="0" u="none" strike="noStrike" cap="none" normalizeH="0" baseline="0" noProof="0" dirty="0">
                <a:ln>
                  <a:noFill/>
                </a:ln>
                <a:effectLst/>
                <a:uLnTx/>
                <a:uFillTx/>
                <a:latin typeface="Arial" panose="020B0604020202020204" pitchFamily="34" charset="0"/>
                <a:ea typeface="+mn-ea"/>
                <a:cs typeface="Arial" panose="020B0604020202020204" pitchFamily="34" charset="0"/>
              </a:rPr>
              <a:t>Resumo de processos deliberativos</a:t>
            </a:r>
            <a:r>
              <a:rPr kumimoji="0" lang="pt-BR" sz="1000" i="0" u="none" strike="noStrike" cap="none" normalizeH="0" baseline="0" noProof="0" dirty="0">
                <a:ln>
                  <a:noFill/>
                </a:ln>
                <a:effectLst/>
                <a:uLnTx/>
                <a:uFillTx/>
                <a:latin typeface="Arial" panose="020B0604020202020204" pitchFamily="34" charset="0"/>
                <a:ea typeface="+mn-ea"/>
                <a:cs typeface="Arial" panose="020B0604020202020204" pitchFamily="34" charset="0"/>
              </a:rPr>
              <a:t> (para envolver cidadãos e partes interessadas na solução coletiva de problemas) </a:t>
            </a:r>
            <a:r>
              <a:rPr kumimoji="0" lang="pt-BR" sz="1000" b="1" i="0" u="none" strike="noStrike" cap="none" normalizeH="0" baseline="0" noProof="0" dirty="0">
                <a:ln>
                  <a:noFill/>
                </a:ln>
                <a:effectLst/>
                <a:uLnTx/>
                <a:uFillTx/>
                <a:latin typeface="Arial" panose="020B0604020202020204" pitchFamily="34" charset="0"/>
                <a:ea typeface="+mn-ea"/>
                <a:cs typeface="Arial" panose="020B0604020202020204" pitchFamily="34" charset="0"/>
              </a:rPr>
              <a:t>e o engajamento das partes interessadas</a:t>
            </a:r>
            <a:r>
              <a:rPr kumimoji="0" lang="pt-BR" sz="1000" i="0" u="none" strike="noStrike" cap="none" normalizeH="0" baseline="0" noProof="0" dirty="0">
                <a:ln>
                  <a:noFill/>
                </a:ln>
                <a:effectLst/>
                <a:uLnTx/>
                <a:uFillTx/>
                <a:latin typeface="Arial" panose="020B0604020202020204" pitchFamily="34" charset="0"/>
                <a:ea typeface="+mn-ea"/>
                <a:cs typeface="Arial" panose="020B0604020202020204" pitchFamily="34" charset="0"/>
              </a:rPr>
              <a:t> de modo mais geral</a:t>
            </a:r>
          </a:p>
        </p:txBody>
      </p:sp>
      <p:sp>
        <p:nvSpPr>
          <p:cNvPr id="21" name="TextBox 20">
            <a:extLst>
              <a:ext uri="{FF2B5EF4-FFF2-40B4-BE49-F238E27FC236}">
                <a16:creationId xmlns:a16="http://schemas.microsoft.com/office/drawing/2014/main" id="{FA0FB83D-9C85-FEF4-B331-D30BED062AB5}"/>
              </a:ext>
            </a:extLst>
          </p:cNvPr>
          <p:cNvSpPr txBox="1"/>
          <p:nvPr/>
        </p:nvSpPr>
        <p:spPr>
          <a:xfrm>
            <a:off x="7705187" y="2493894"/>
            <a:ext cx="1518508" cy="11695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R="0" lvl="0" algn="l" defTabSz="457189" rtl="0" eaLnBrk="1" fontAlgn="auto" latinLnBrk="0" hangingPunct="1">
              <a:lnSpc>
                <a:spcPct val="100000"/>
              </a:lnSpc>
              <a:spcBef>
                <a:spcPts val="0"/>
              </a:spcBef>
              <a:spcAft>
                <a:spcPts val="0"/>
              </a:spcAft>
              <a:buClrTx/>
              <a:buSzTx/>
              <a:buFontTx/>
              <a:buNone/>
              <a:tabLst/>
              <a:defRPr/>
            </a:pPr>
            <a:r>
              <a:rPr kumimoji="0" lang="pt-BR" sz="1000" b="1" i="0" u="none" strike="noStrike" cap="none" normalizeH="0" baseline="0" noProof="0" dirty="0">
                <a:ln>
                  <a:noFill/>
                </a:ln>
                <a:effectLst/>
                <a:uLnTx/>
                <a:uFillTx/>
                <a:latin typeface="Helvetica" pitchFamily="2" charset="0"/>
                <a:ea typeface="+mn-ea"/>
                <a:cs typeface="+mn-cs"/>
              </a:rPr>
              <a:t>Síntese de evidências,</a:t>
            </a:r>
          </a:p>
          <a:p>
            <a:pPr marL="0" marR="0" lvl="0" indent="0" algn="l" defTabSz="457189" rtl="0" eaLnBrk="1" fontAlgn="auto" latinLnBrk="0" hangingPunct="1">
              <a:lnSpc>
                <a:spcPct val="100000"/>
              </a:lnSpc>
              <a:spcBef>
                <a:spcPts val="0"/>
              </a:spcBef>
              <a:spcAft>
                <a:spcPts val="0"/>
              </a:spcAft>
              <a:buClrTx/>
              <a:buSzTx/>
              <a:buFontTx/>
              <a:buNone/>
              <a:tabLst/>
              <a:defRPr/>
            </a:pPr>
            <a:r>
              <a:rPr lang="pt-BR" sz="1000" b="1" noProof="0" dirty="0">
                <a:latin typeface="Helvetica" pitchFamily="2" charset="0"/>
                <a:ea typeface="+mn-ea"/>
                <a:cs typeface="+mn-cs"/>
              </a:rPr>
              <a:t>Idealmente vivas</a:t>
            </a:r>
            <a:br>
              <a:rPr kumimoji="0" lang="pt-BR" sz="1000" b="0" i="0" u="none" strike="noStrike" cap="none" normalizeH="0" baseline="0" noProof="0" dirty="0">
                <a:ln>
                  <a:noFill/>
                </a:ln>
                <a:effectLst/>
                <a:uLnTx/>
                <a:uFillTx/>
                <a:latin typeface="Helvetica" pitchFamily="2" charset="0"/>
                <a:ea typeface="+mn-ea"/>
                <a:cs typeface="+mn-cs"/>
              </a:rPr>
            </a:br>
            <a:r>
              <a:rPr kumimoji="0" lang="pt-BR" sz="1000" b="0" i="0" u="none" strike="noStrike" cap="none" normalizeH="0" baseline="0" noProof="0" dirty="0">
                <a:ln>
                  <a:noFill/>
                </a:ln>
                <a:effectLst/>
                <a:uLnTx/>
                <a:uFillTx/>
                <a:latin typeface="Helvetica" pitchFamily="2" charset="0"/>
                <a:ea typeface="+mn-ea"/>
                <a:cs typeface="+mn-cs"/>
              </a:rPr>
              <a:t>(o que foi aprendido no mundo, incluindo variações por grupos e contextos)</a:t>
            </a:r>
          </a:p>
        </p:txBody>
      </p:sp>
      <p:sp>
        <p:nvSpPr>
          <p:cNvPr id="23" name="TextBox 22">
            <a:extLst>
              <a:ext uri="{FF2B5EF4-FFF2-40B4-BE49-F238E27FC236}">
                <a16:creationId xmlns:a16="http://schemas.microsoft.com/office/drawing/2014/main" id="{4475A594-8C81-492E-0B14-66942DE5087E}"/>
              </a:ext>
            </a:extLst>
          </p:cNvPr>
          <p:cNvSpPr txBox="1"/>
          <p:nvPr/>
        </p:nvSpPr>
        <p:spPr>
          <a:xfrm>
            <a:off x="9997840" y="2464486"/>
            <a:ext cx="2194160" cy="8617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pt-BR" sz="1000" b="1" noProof="0" dirty="0">
                <a:latin typeface="Helvetica" pitchFamily="2" charset="0"/>
                <a:ea typeface="+mn-ea"/>
                <a:cs typeface="+mn-cs"/>
              </a:rPr>
              <a:t>Monitoramento de jurisdições</a:t>
            </a:r>
            <a:br>
              <a:rPr lang="pt-BR" sz="1000" noProof="0" dirty="0">
                <a:latin typeface="Helvetica" pitchFamily="2" charset="0"/>
                <a:ea typeface="+mn-ea"/>
                <a:cs typeface="+mn-cs"/>
              </a:rPr>
            </a:br>
            <a:r>
              <a:rPr lang="pt-BR" sz="1000" noProof="0" dirty="0">
                <a:latin typeface="Helvetica" pitchFamily="2" charset="0"/>
                <a:ea typeface="+mn-ea"/>
                <a:cs typeface="+mn-cs"/>
              </a:rPr>
              <a:t>(para documentar políticas e práticas</a:t>
            </a:r>
            <a:br>
              <a:rPr lang="pt-BR" sz="1000" noProof="0" dirty="0">
                <a:latin typeface="Helvetica" pitchFamily="2" charset="0"/>
                <a:ea typeface="+mn-ea"/>
                <a:cs typeface="+mn-cs"/>
              </a:rPr>
            </a:br>
            <a:r>
              <a:rPr lang="pt-BR" sz="1000" noProof="0" dirty="0">
                <a:latin typeface="Helvetica" pitchFamily="2" charset="0"/>
                <a:ea typeface="+mn-ea"/>
                <a:cs typeface="+mn-cs"/>
              </a:rPr>
              <a:t>e experiências e avaliações do que foi tentado em partes do país e em outros países)</a:t>
            </a:r>
          </a:p>
        </p:txBody>
      </p:sp>
      <p:cxnSp>
        <p:nvCxnSpPr>
          <p:cNvPr id="72" name="Straight Connector 71">
            <a:extLst>
              <a:ext uri="{FF2B5EF4-FFF2-40B4-BE49-F238E27FC236}">
                <a16:creationId xmlns:a16="http://schemas.microsoft.com/office/drawing/2014/main" id="{38F4D445-D376-76F9-7B31-E9692D0EC58D}"/>
              </a:ext>
            </a:extLst>
          </p:cNvPr>
          <p:cNvCxnSpPr>
            <a:cxnSpLocks/>
          </p:cNvCxnSpPr>
          <p:nvPr/>
        </p:nvCxnSpPr>
        <p:spPr>
          <a:xfrm>
            <a:off x="9303208" y="2287853"/>
            <a:ext cx="0" cy="4088714"/>
          </a:xfrm>
          <a:prstGeom prst="line">
            <a:avLst/>
          </a:prstGeom>
          <a:ln w="38100">
            <a:solidFill>
              <a:srgbClr val="DADFE2"/>
            </a:solidFill>
            <a:prstDash val="sysDot"/>
          </a:ln>
        </p:spPr>
        <p:style>
          <a:lnRef idx="1">
            <a:schemeClr val="dk1"/>
          </a:lnRef>
          <a:fillRef idx="0">
            <a:schemeClr val="dk1"/>
          </a:fillRef>
          <a:effectRef idx="0">
            <a:schemeClr val="dk1"/>
          </a:effectRef>
          <a:fontRef idx="minor">
            <a:schemeClr val="tx1"/>
          </a:fontRef>
        </p:style>
      </p:cxnSp>
      <p:sp>
        <p:nvSpPr>
          <p:cNvPr id="73" name="TextBox 72">
            <a:extLst>
              <a:ext uri="{FF2B5EF4-FFF2-40B4-BE49-F238E27FC236}">
                <a16:creationId xmlns:a16="http://schemas.microsoft.com/office/drawing/2014/main" id="{7CBAC4E9-2BDF-32D4-4110-4F1DD424BE62}"/>
              </a:ext>
            </a:extLst>
          </p:cNvPr>
          <p:cNvSpPr txBox="1"/>
          <p:nvPr/>
        </p:nvSpPr>
        <p:spPr>
          <a:xfrm>
            <a:off x="1987620" y="1544197"/>
            <a:ext cx="2870979"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pt-BR" sz="1400" b="1" i="0" u="none" strike="noStrike" cap="none" normalizeH="0" baseline="0" noProof="0" dirty="0">
                <a:ln>
                  <a:noFill/>
                </a:ln>
                <a:effectLst/>
                <a:uLnTx/>
                <a:uFillTx/>
                <a:latin typeface="Arial" panose="020B0604020202020204" pitchFamily="34" charset="0"/>
                <a:ea typeface="+mn-ea"/>
                <a:cs typeface="Arial" panose="020B0604020202020204" pitchFamily="34" charset="0"/>
              </a:rPr>
              <a:t>Evidências nacionais</a:t>
            </a:r>
          </a:p>
        </p:txBody>
      </p:sp>
      <p:sp>
        <p:nvSpPr>
          <p:cNvPr id="74" name="TextBox 73">
            <a:extLst>
              <a:ext uri="{FF2B5EF4-FFF2-40B4-BE49-F238E27FC236}">
                <a16:creationId xmlns:a16="http://schemas.microsoft.com/office/drawing/2014/main" id="{2C5DC442-CAF9-5600-6600-1B112CBAE48D}"/>
              </a:ext>
            </a:extLst>
          </p:cNvPr>
          <p:cNvSpPr txBox="1"/>
          <p:nvPr/>
        </p:nvSpPr>
        <p:spPr>
          <a:xfrm>
            <a:off x="7031923" y="1612161"/>
            <a:ext cx="1832623"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pt-BR" sz="1400" b="1" i="0" u="none" strike="noStrike" cap="none" normalizeH="0" baseline="0" noProof="0" dirty="0">
                <a:ln>
                  <a:noFill/>
                </a:ln>
                <a:effectLst/>
                <a:uLnTx/>
                <a:uFillTx/>
                <a:latin typeface="Arial" panose="020B0604020202020204" pitchFamily="34" charset="0"/>
                <a:ea typeface="+mn-ea"/>
                <a:cs typeface="Arial" panose="020B0604020202020204" pitchFamily="34" charset="0"/>
              </a:rPr>
              <a:t>Evidências globais</a:t>
            </a:r>
          </a:p>
        </p:txBody>
      </p:sp>
      <p:sp>
        <p:nvSpPr>
          <p:cNvPr id="78" name="TextBox 77">
            <a:extLst>
              <a:ext uri="{FF2B5EF4-FFF2-40B4-BE49-F238E27FC236}">
                <a16:creationId xmlns:a16="http://schemas.microsoft.com/office/drawing/2014/main" id="{525312BC-0ECB-D340-81EB-D34571A72A6E}"/>
              </a:ext>
            </a:extLst>
          </p:cNvPr>
          <p:cNvSpPr txBox="1"/>
          <p:nvPr/>
        </p:nvSpPr>
        <p:spPr>
          <a:xfrm>
            <a:off x="9272831" y="1405551"/>
            <a:ext cx="2554324"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pt-BR" sz="1400" b="1" i="0" u="none" strike="noStrike" cap="none" normalizeH="0" baseline="0" noProof="0" dirty="0">
                <a:ln>
                  <a:noFill/>
                </a:ln>
                <a:effectLst/>
                <a:uLnTx/>
                <a:uFillTx/>
                <a:latin typeface="Arial" panose="020B0604020202020204" pitchFamily="34" charset="0"/>
                <a:ea typeface="+mn-ea"/>
                <a:cs typeface="Arial" panose="020B0604020202020204" pitchFamily="34" charset="0"/>
              </a:rPr>
              <a:t>Outros tipos de informações</a:t>
            </a:r>
          </a:p>
        </p:txBody>
      </p:sp>
      <p:pic>
        <p:nvPicPr>
          <p:cNvPr id="90" name="Picture 89">
            <a:extLst>
              <a:ext uri="{FF2B5EF4-FFF2-40B4-BE49-F238E27FC236}">
                <a16:creationId xmlns:a16="http://schemas.microsoft.com/office/drawing/2014/main" id="{C0972DB2-017B-9E52-F17D-2B2EB26E1E71}"/>
              </a:ext>
            </a:extLst>
          </p:cNvPr>
          <p:cNvPicPr>
            <a:picLocks noChangeAspect="1"/>
          </p:cNvPicPr>
          <p:nvPr/>
        </p:nvPicPr>
        <p:blipFill>
          <a:blip r:embed="rId4"/>
          <a:srcRect/>
          <a:stretch/>
        </p:blipFill>
        <p:spPr>
          <a:xfrm>
            <a:off x="1682315" y="2852842"/>
            <a:ext cx="3166807" cy="3254774"/>
          </a:xfrm>
          <a:prstGeom prst="rect">
            <a:avLst/>
          </a:prstGeom>
        </p:spPr>
      </p:pic>
      <p:grpSp>
        <p:nvGrpSpPr>
          <p:cNvPr id="107" name="Group 106">
            <a:extLst>
              <a:ext uri="{FF2B5EF4-FFF2-40B4-BE49-F238E27FC236}">
                <a16:creationId xmlns:a16="http://schemas.microsoft.com/office/drawing/2014/main" id="{81A5ADF7-E98C-9B4D-0BE7-B18B16E77E18}"/>
              </a:ext>
            </a:extLst>
          </p:cNvPr>
          <p:cNvGrpSpPr/>
          <p:nvPr/>
        </p:nvGrpSpPr>
        <p:grpSpPr>
          <a:xfrm>
            <a:off x="177190" y="2945145"/>
            <a:ext cx="330731" cy="1071512"/>
            <a:chOff x="189990" y="2585841"/>
            <a:chExt cx="330731" cy="1071512"/>
          </a:xfrm>
        </p:grpSpPr>
        <p:cxnSp>
          <p:nvCxnSpPr>
            <p:cNvPr id="106" name="Straight Connector 105">
              <a:extLst>
                <a:ext uri="{FF2B5EF4-FFF2-40B4-BE49-F238E27FC236}">
                  <a16:creationId xmlns:a16="http://schemas.microsoft.com/office/drawing/2014/main" id="{B7322A55-130E-A9D1-0073-1B21C611914D}"/>
                </a:ext>
              </a:extLst>
            </p:cNvPr>
            <p:cNvCxnSpPr>
              <a:cxnSpLocks/>
            </p:cNvCxnSpPr>
            <p:nvPr/>
          </p:nvCxnSpPr>
          <p:spPr>
            <a:xfrm>
              <a:off x="353394" y="2739300"/>
              <a:ext cx="1" cy="787920"/>
            </a:xfrm>
            <a:prstGeom prst="line">
              <a:avLst/>
            </a:prstGeom>
            <a:ln w="19050">
              <a:solidFill>
                <a:srgbClr val="254776"/>
              </a:solidFill>
            </a:ln>
          </p:spPr>
          <p:style>
            <a:lnRef idx="1">
              <a:schemeClr val="accent2"/>
            </a:lnRef>
            <a:fillRef idx="0">
              <a:schemeClr val="accent2"/>
            </a:fillRef>
            <a:effectRef idx="0">
              <a:schemeClr val="accent2"/>
            </a:effectRef>
            <a:fontRef idx="minor">
              <a:schemeClr val="tx1"/>
            </a:fontRef>
          </p:style>
        </p:cxnSp>
        <p:grpSp>
          <p:nvGrpSpPr>
            <p:cNvPr id="95" name="Group 94">
              <a:extLst>
                <a:ext uri="{FF2B5EF4-FFF2-40B4-BE49-F238E27FC236}">
                  <a16:creationId xmlns:a16="http://schemas.microsoft.com/office/drawing/2014/main" id="{50336AF2-6E6E-B1A9-A8B7-8AD26B85A4F2}"/>
                </a:ext>
              </a:extLst>
            </p:cNvPr>
            <p:cNvGrpSpPr/>
            <p:nvPr/>
          </p:nvGrpSpPr>
          <p:grpSpPr>
            <a:xfrm>
              <a:off x="193910" y="2585841"/>
              <a:ext cx="326811" cy="326811"/>
              <a:chOff x="193910" y="2585841"/>
              <a:chExt cx="326811" cy="326811"/>
            </a:xfrm>
          </p:grpSpPr>
          <p:sp>
            <p:nvSpPr>
              <p:cNvPr id="91" name="Oval 90">
                <a:extLst>
                  <a:ext uri="{FF2B5EF4-FFF2-40B4-BE49-F238E27FC236}">
                    <a16:creationId xmlns:a16="http://schemas.microsoft.com/office/drawing/2014/main" id="{E0827BC3-C6DE-C347-DECE-A77067EEEB61}"/>
                  </a:ext>
                </a:extLst>
              </p:cNvPr>
              <p:cNvSpPr/>
              <p:nvPr/>
            </p:nvSpPr>
            <p:spPr>
              <a:xfrm>
                <a:off x="193910" y="2585841"/>
                <a:ext cx="326811" cy="326811"/>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noProof="0" dirty="0"/>
              </a:p>
            </p:txBody>
          </p:sp>
          <p:pic>
            <p:nvPicPr>
              <p:cNvPr id="94" name="Graphic 93">
                <a:extLst>
                  <a:ext uri="{FF2B5EF4-FFF2-40B4-BE49-F238E27FC236}">
                    <a16:creationId xmlns:a16="http://schemas.microsoft.com/office/drawing/2014/main" id="{77CB1C02-69DE-E264-C436-806332DA874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7461" y="2610824"/>
                <a:ext cx="260089" cy="260089"/>
              </a:xfrm>
              <a:prstGeom prst="rect">
                <a:avLst/>
              </a:prstGeom>
            </p:spPr>
          </p:pic>
        </p:grpSp>
        <p:grpSp>
          <p:nvGrpSpPr>
            <p:cNvPr id="97" name="Group 96">
              <a:extLst>
                <a:ext uri="{FF2B5EF4-FFF2-40B4-BE49-F238E27FC236}">
                  <a16:creationId xmlns:a16="http://schemas.microsoft.com/office/drawing/2014/main" id="{75A38C6D-01A1-D807-1617-82EB94010E06}"/>
                </a:ext>
              </a:extLst>
            </p:cNvPr>
            <p:cNvGrpSpPr/>
            <p:nvPr/>
          </p:nvGrpSpPr>
          <p:grpSpPr>
            <a:xfrm>
              <a:off x="191210" y="2958226"/>
              <a:ext cx="326811" cy="326811"/>
              <a:chOff x="193910" y="2585841"/>
              <a:chExt cx="326811" cy="326811"/>
            </a:xfrm>
          </p:grpSpPr>
          <p:sp>
            <p:nvSpPr>
              <p:cNvPr id="99" name="Oval 98">
                <a:extLst>
                  <a:ext uri="{FF2B5EF4-FFF2-40B4-BE49-F238E27FC236}">
                    <a16:creationId xmlns:a16="http://schemas.microsoft.com/office/drawing/2014/main" id="{8CE43C14-C521-9E5D-22DB-96D7666D9FBD}"/>
                  </a:ext>
                </a:extLst>
              </p:cNvPr>
              <p:cNvSpPr/>
              <p:nvPr/>
            </p:nvSpPr>
            <p:spPr>
              <a:xfrm>
                <a:off x="193910" y="2585841"/>
                <a:ext cx="326811" cy="326811"/>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noProof="0" dirty="0"/>
              </a:p>
            </p:txBody>
          </p:sp>
          <p:pic>
            <p:nvPicPr>
              <p:cNvPr id="101" name="Graphic 100">
                <a:extLst>
                  <a:ext uri="{FF2B5EF4-FFF2-40B4-BE49-F238E27FC236}">
                    <a16:creationId xmlns:a16="http://schemas.microsoft.com/office/drawing/2014/main" id="{D7D3F3B1-8946-1F94-5981-7751FA6AE0BA}"/>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237461" y="2610824"/>
                <a:ext cx="260089" cy="260089"/>
              </a:xfrm>
              <a:prstGeom prst="rect">
                <a:avLst/>
              </a:prstGeom>
            </p:spPr>
          </p:pic>
        </p:grpSp>
        <p:grpSp>
          <p:nvGrpSpPr>
            <p:cNvPr id="103" name="Group 102">
              <a:extLst>
                <a:ext uri="{FF2B5EF4-FFF2-40B4-BE49-F238E27FC236}">
                  <a16:creationId xmlns:a16="http://schemas.microsoft.com/office/drawing/2014/main" id="{1270D63A-7D27-C1EA-CC88-E7573C7763D9}"/>
                </a:ext>
              </a:extLst>
            </p:cNvPr>
            <p:cNvGrpSpPr/>
            <p:nvPr/>
          </p:nvGrpSpPr>
          <p:grpSpPr>
            <a:xfrm>
              <a:off x="189990" y="3330542"/>
              <a:ext cx="330298" cy="326811"/>
              <a:chOff x="193910" y="2585841"/>
              <a:chExt cx="330298" cy="326811"/>
            </a:xfrm>
          </p:grpSpPr>
          <p:sp>
            <p:nvSpPr>
              <p:cNvPr id="104" name="Oval 103">
                <a:extLst>
                  <a:ext uri="{FF2B5EF4-FFF2-40B4-BE49-F238E27FC236}">
                    <a16:creationId xmlns:a16="http://schemas.microsoft.com/office/drawing/2014/main" id="{6E2D8E89-38E3-6103-126E-AE4E8D19F4D2}"/>
                  </a:ext>
                </a:extLst>
              </p:cNvPr>
              <p:cNvSpPr/>
              <p:nvPr/>
            </p:nvSpPr>
            <p:spPr>
              <a:xfrm>
                <a:off x="193910" y="2585841"/>
                <a:ext cx="326811" cy="326811"/>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noProof="0" dirty="0"/>
              </a:p>
            </p:txBody>
          </p:sp>
          <p:pic>
            <p:nvPicPr>
              <p:cNvPr id="105" name="Graphic 104">
                <a:extLst>
                  <a:ext uri="{FF2B5EF4-FFF2-40B4-BE49-F238E27FC236}">
                    <a16:creationId xmlns:a16="http://schemas.microsoft.com/office/drawing/2014/main" id="{1CF47F17-501B-8110-083F-779C05E4D75A}"/>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206146" y="2592035"/>
                <a:ext cx="318062" cy="318062"/>
              </a:xfrm>
              <a:prstGeom prst="rect">
                <a:avLst/>
              </a:prstGeom>
            </p:spPr>
          </p:pic>
        </p:grpSp>
      </p:grpSp>
      <p:grpSp>
        <p:nvGrpSpPr>
          <p:cNvPr id="108" name="Group 107">
            <a:extLst>
              <a:ext uri="{FF2B5EF4-FFF2-40B4-BE49-F238E27FC236}">
                <a16:creationId xmlns:a16="http://schemas.microsoft.com/office/drawing/2014/main" id="{7D46AA8F-98AA-41EB-6CE2-D20C5D61CE9F}"/>
              </a:ext>
            </a:extLst>
          </p:cNvPr>
          <p:cNvGrpSpPr/>
          <p:nvPr/>
        </p:nvGrpSpPr>
        <p:grpSpPr>
          <a:xfrm>
            <a:off x="194143" y="5454109"/>
            <a:ext cx="339337" cy="1071512"/>
            <a:chOff x="189990" y="2585841"/>
            <a:chExt cx="339337" cy="1071512"/>
          </a:xfrm>
        </p:grpSpPr>
        <p:cxnSp>
          <p:nvCxnSpPr>
            <p:cNvPr id="109" name="Straight Connector 108">
              <a:extLst>
                <a:ext uri="{FF2B5EF4-FFF2-40B4-BE49-F238E27FC236}">
                  <a16:creationId xmlns:a16="http://schemas.microsoft.com/office/drawing/2014/main" id="{1FEF40C3-7382-DB79-65CB-D7956EF7FA7A}"/>
                </a:ext>
              </a:extLst>
            </p:cNvPr>
            <p:cNvCxnSpPr>
              <a:cxnSpLocks/>
            </p:cNvCxnSpPr>
            <p:nvPr/>
          </p:nvCxnSpPr>
          <p:spPr>
            <a:xfrm>
              <a:off x="353394" y="2739300"/>
              <a:ext cx="1" cy="787920"/>
            </a:xfrm>
            <a:prstGeom prst="line">
              <a:avLst/>
            </a:prstGeom>
            <a:ln w="19050">
              <a:solidFill>
                <a:srgbClr val="254776"/>
              </a:solidFill>
            </a:ln>
          </p:spPr>
          <p:style>
            <a:lnRef idx="1">
              <a:schemeClr val="accent2"/>
            </a:lnRef>
            <a:fillRef idx="0">
              <a:schemeClr val="accent2"/>
            </a:fillRef>
            <a:effectRef idx="0">
              <a:schemeClr val="accent2"/>
            </a:effectRef>
            <a:fontRef idx="minor">
              <a:schemeClr val="tx1"/>
            </a:fontRef>
          </p:style>
        </p:cxnSp>
        <p:grpSp>
          <p:nvGrpSpPr>
            <p:cNvPr id="110" name="Group 109">
              <a:extLst>
                <a:ext uri="{FF2B5EF4-FFF2-40B4-BE49-F238E27FC236}">
                  <a16:creationId xmlns:a16="http://schemas.microsoft.com/office/drawing/2014/main" id="{17C974BF-759B-649D-5D50-27275736851F}"/>
                </a:ext>
              </a:extLst>
            </p:cNvPr>
            <p:cNvGrpSpPr/>
            <p:nvPr/>
          </p:nvGrpSpPr>
          <p:grpSpPr>
            <a:xfrm>
              <a:off x="193910" y="2585841"/>
              <a:ext cx="326811" cy="326811"/>
              <a:chOff x="193910" y="2585841"/>
              <a:chExt cx="326811" cy="326811"/>
            </a:xfrm>
          </p:grpSpPr>
          <p:sp>
            <p:nvSpPr>
              <p:cNvPr id="117" name="Oval 116">
                <a:extLst>
                  <a:ext uri="{FF2B5EF4-FFF2-40B4-BE49-F238E27FC236}">
                    <a16:creationId xmlns:a16="http://schemas.microsoft.com/office/drawing/2014/main" id="{41C6F18A-1DBD-3E56-A51F-E50391E01645}"/>
                  </a:ext>
                </a:extLst>
              </p:cNvPr>
              <p:cNvSpPr/>
              <p:nvPr/>
            </p:nvSpPr>
            <p:spPr>
              <a:xfrm>
                <a:off x="193910" y="2585841"/>
                <a:ext cx="326811" cy="326811"/>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noProof="0" dirty="0"/>
              </a:p>
            </p:txBody>
          </p:sp>
          <p:pic>
            <p:nvPicPr>
              <p:cNvPr id="118" name="Graphic 117">
                <a:extLst>
                  <a:ext uri="{FF2B5EF4-FFF2-40B4-BE49-F238E27FC236}">
                    <a16:creationId xmlns:a16="http://schemas.microsoft.com/office/drawing/2014/main" id="{BEE6BFEF-DD0D-BFC1-9965-158349FE691F}"/>
                  </a:ext>
                </a:extLst>
              </p:cNvPr>
              <p:cNvPicPr>
                <a:picLocks noChangeAspect="1"/>
              </p:cNvPicPr>
              <p:nvPr/>
            </p:nvPicPr>
            <p:blipFill>
              <a:blip r:embed="rId5">
                <a:extLst>
                  <a:ext uri="{96DAC541-7B7A-43D3-8B79-37D633B846F1}">
                    <asvg:svgBlip xmlns:asvg="http://schemas.microsoft.com/office/drawing/2016/SVG/main" r:embed="rId11"/>
                  </a:ext>
                </a:extLst>
              </a:blip>
              <a:stretch>
                <a:fillRect/>
              </a:stretch>
            </p:blipFill>
            <p:spPr>
              <a:xfrm>
                <a:off x="237461" y="2610824"/>
                <a:ext cx="260089" cy="260089"/>
              </a:xfrm>
              <a:prstGeom prst="rect">
                <a:avLst/>
              </a:prstGeom>
            </p:spPr>
          </p:pic>
        </p:grpSp>
        <p:grpSp>
          <p:nvGrpSpPr>
            <p:cNvPr id="111" name="Group 110">
              <a:extLst>
                <a:ext uri="{FF2B5EF4-FFF2-40B4-BE49-F238E27FC236}">
                  <a16:creationId xmlns:a16="http://schemas.microsoft.com/office/drawing/2014/main" id="{0B8F78EE-6AFF-63E5-7CA0-906D75BCABBE}"/>
                </a:ext>
              </a:extLst>
            </p:cNvPr>
            <p:cNvGrpSpPr/>
            <p:nvPr/>
          </p:nvGrpSpPr>
          <p:grpSpPr>
            <a:xfrm>
              <a:off x="191210" y="2958226"/>
              <a:ext cx="326811" cy="326811"/>
              <a:chOff x="193910" y="2585841"/>
              <a:chExt cx="326811" cy="326811"/>
            </a:xfrm>
          </p:grpSpPr>
          <p:sp>
            <p:nvSpPr>
              <p:cNvPr id="115" name="Oval 114">
                <a:extLst>
                  <a:ext uri="{FF2B5EF4-FFF2-40B4-BE49-F238E27FC236}">
                    <a16:creationId xmlns:a16="http://schemas.microsoft.com/office/drawing/2014/main" id="{42900E23-865A-D67B-71BE-3456DD63B1F0}"/>
                  </a:ext>
                </a:extLst>
              </p:cNvPr>
              <p:cNvSpPr/>
              <p:nvPr/>
            </p:nvSpPr>
            <p:spPr>
              <a:xfrm>
                <a:off x="193910" y="2585841"/>
                <a:ext cx="326811" cy="326811"/>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noProof="0" dirty="0"/>
              </a:p>
            </p:txBody>
          </p:sp>
          <p:pic>
            <p:nvPicPr>
              <p:cNvPr id="116" name="Graphic 115">
                <a:extLst>
                  <a:ext uri="{FF2B5EF4-FFF2-40B4-BE49-F238E27FC236}">
                    <a16:creationId xmlns:a16="http://schemas.microsoft.com/office/drawing/2014/main" id="{221A6BD0-1728-4750-63AE-4AC2DAF477A3}"/>
                  </a:ext>
                </a:extLst>
              </p:cNvPr>
              <p:cNvPicPr>
                <a:picLocks noChangeAspect="1"/>
              </p:cNvPicPr>
              <p:nvPr/>
            </p:nvPicPr>
            <p:blipFill rotWithShape="1">
              <a:blip r:embed="rId12">
                <a:extLst>
                  <a:ext uri="{96DAC541-7B7A-43D3-8B79-37D633B846F1}">
                    <asvg:svgBlip xmlns:asvg="http://schemas.microsoft.com/office/drawing/2016/SVG/main" r:embed="rId13"/>
                  </a:ext>
                </a:extLst>
              </a:blip>
              <a:srcRect l="19472" r="8590"/>
              <a:stretch/>
            </p:blipFill>
            <p:spPr>
              <a:xfrm>
                <a:off x="268043" y="2594460"/>
                <a:ext cx="219548" cy="305189"/>
              </a:xfrm>
              <a:prstGeom prst="rect">
                <a:avLst/>
              </a:prstGeom>
            </p:spPr>
          </p:pic>
        </p:grpSp>
        <p:grpSp>
          <p:nvGrpSpPr>
            <p:cNvPr id="112" name="Group 111">
              <a:extLst>
                <a:ext uri="{FF2B5EF4-FFF2-40B4-BE49-F238E27FC236}">
                  <a16:creationId xmlns:a16="http://schemas.microsoft.com/office/drawing/2014/main" id="{8B3AD4AE-A142-C28E-5BE9-9B99524D5F32}"/>
                </a:ext>
              </a:extLst>
            </p:cNvPr>
            <p:cNvGrpSpPr/>
            <p:nvPr/>
          </p:nvGrpSpPr>
          <p:grpSpPr>
            <a:xfrm>
              <a:off x="189990" y="3323078"/>
              <a:ext cx="339337" cy="334275"/>
              <a:chOff x="193910" y="2578377"/>
              <a:chExt cx="339337" cy="334275"/>
            </a:xfrm>
          </p:grpSpPr>
          <p:sp>
            <p:nvSpPr>
              <p:cNvPr id="113" name="Oval 112">
                <a:extLst>
                  <a:ext uri="{FF2B5EF4-FFF2-40B4-BE49-F238E27FC236}">
                    <a16:creationId xmlns:a16="http://schemas.microsoft.com/office/drawing/2014/main" id="{5F50C502-8891-6AD5-375F-8DE957613503}"/>
                  </a:ext>
                </a:extLst>
              </p:cNvPr>
              <p:cNvSpPr/>
              <p:nvPr/>
            </p:nvSpPr>
            <p:spPr>
              <a:xfrm>
                <a:off x="193910" y="2585841"/>
                <a:ext cx="326811" cy="326811"/>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noProof="0" dirty="0"/>
              </a:p>
            </p:txBody>
          </p:sp>
          <p:pic>
            <p:nvPicPr>
              <p:cNvPr id="114" name="Graphic 113">
                <a:extLst>
                  <a:ext uri="{FF2B5EF4-FFF2-40B4-BE49-F238E27FC236}">
                    <a16:creationId xmlns:a16="http://schemas.microsoft.com/office/drawing/2014/main" id="{8EC54D04-5EF2-630E-1CBD-A357FCA19CF0}"/>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206436" y="2578377"/>
                <a:ext cx="326811" cy="326811"/>
              </a:xfrm>
              <a:prstGeom prst="rect">
                <a:avLst/>
              </a:prstGeom>
            </p:spPr>
          </p:pic>
        </p:grpSp>
      </p:grpSp>
      <p:grpSp>
        <p:nvGrpSpPr>
          <p:cNvPr id="119" name="Group 118">
            <a:extLst>
              <a:ext uri="{FF2B5EF4-FFF2-40B4-BE49-F238E27FC236}">
                <a16:creationId xmlns:a16="http://schemas.microsoft.com/office/drawing/2014/main" id="{2D3E2EAF-B5E7-2987-EA76-D201C04DBBF3}"/>
              </a:ext>
            </a:extLst>
          </p:cNvPr>
          <p:cNvGrpSpPr/>
          <p:nvPr/>
        </p:nvGrpSpPr>
        <p:grpSpPr>
          <a:xfrm>
            <a:off x="4913610" y="2945145"/>
            <a:ext cx="330731" cy="1699594"/>
            <a:chOff x="189990" y="2585841"/>
            <a:chExt cx="330731" cy="1699594"/>
          </a:xfrm>
        </p:grpSpPr>
        <p:cxnSp>
          <p:nvCxnSpPr>
            <p:cNvPr id="120" name="Straight Connector 119">
              <a:extLst>
                <a:ext uri="{FF2B5EF4-FFF2-40B4-BE49-F238E27FC236}">
                  <a16:creationId xmlns:a16="http://schemas.microsoft.com/office/drawing/2014/main" id="{6B915884-E111-2BD2-F4E8-9BC8E36C99B2}"/>
                </a:ext>
              </a:extLst>
            </p:cNvPr>
            <p:cNvCxnSpPr>
              <a:cxnSpLocks/>
            </p:cNvCxnSpPr>
            <p:nvPr/>
          </p:nvCxnSpPr>
          <p:spPr>
            <a:xfrm>
              <a:off x="353394" y="2739300"/>
              <a:ext cx="7139" cy="1546135"/>
            </a:xfrm>
            <a:prstGeom prst="line">
              <a:avLst/>
            </a:prstGeom>
            <a:ln w="19050">
              <a:solidFill>
                <a:srgbClr val="254776"/>
              </a:solidFill>
            </a:ln>
          </p:spPr>
          <p:style>
            <a:lnRef idx="1">
              <a:schemeClr val="accent2"/>
            </a:lnRef>
            <a:fillRef idx="0">
              <a:schemeClr val="accent2"/>
            </a:fillRef>
            <a:effectRef idx="0">
              <a:schemeClr val="accent2"/>
            </a:effectRef>
            <a:fontRef idx="minor">
              <a:schemeClr val="tx1"/>
            </a:fontRef>
          </p:style>
        </p:cxnSp>
        <p:grpSp>
          <p:nvGrpSpPr>
            <p:cNvPr id="121" name="Group 120">
              <a:extLst>
                <a:ext uri="{FF2B5EF4-FFF2-40B4-BE49-F238E27FC236}">
                  <a16:creationId xmlns:a16="http://schemas.microsoft.com/office/drawing/2014/main" id="{10AB2ABB-9A4E-9641-5F20-1521618080A6}"/>
                </a:ext>
              </a:extLst>
            </p:cNvPr>
            <p:cNvGrpSpPr/>
            <p:nvPr/>
          </p:nvGrpSpPr>
          <p:grpSpPr>
            <a:xfrm>
              <a:off x="193910" y="2585841"/>
              <a:ext cx="326811" cy="326811"/>
              <a:chOff x="193910" y="2585841"/>
              <a:chExt cx="326811" cy="326811"/>
            </a:xfrm>
          </p:grpSpPr>
          <p:sp>
            <p:nvSpPr>
              <p:cNvPr id="128" name="Oval 127">
                <a:extLst>
                  <a:ext uri="{FF2B5EF4-FFF2-40B4-BE49-F238E27FC236}">
                    <a16:creationId xmlns:a16="http://schemas.microsoft.com/office/drawing/2014/main" id="{DC1C773D-7958-43B3-9F5B-F1A616874D28}"/>
                  </a:ext>
                </a:extLst>
              </p:cNvPr>
              <p:cNvSpPr/>
              <p:nvPr/>
            </p:nvSpPr>
            <p:spPr>
              <a:xfrm>
                <a:off x="193910" y="2585841"/>
                <a:ext cx="326811" cy="326811"/>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noProof="0" dirty="0"/>
              </a:p>
            </p:txBody>
          </p:sp>
          <p:pic>
            <p:nvPicPr>
              <p:cNvPr id="129" name="Graphic 128">
                <a:extLst>
                  <a:ext uri="{FF2B5EF4-FFF2-40B4-BE49-F238E27FC236}">
                    <a16:creationId xmlns:a16="http://schemas.microsoft.com/office/drawing/2014/main" id="{1EFD0062-C484-3663-736C-A46C7ACAD0FE}"/>
                  </a:ext>
                </a:extLst>
              </p:cNvPr>
              <p:cNvPicPr>
                <a:picLocks noChangeAspect="1"/>
              </p:cNvPicPr>
              <p:nvPr/>
            </p:nvPicPr>
            <p:blipFill>
              <a:blip r:embed="rId14">
                <a:extLst>
                  <a:ext uri="{96DAC541-7B7A-43D3-8B79-37D633B846F1}">
                    <asvg:svgBlip xmlns:asvg="http://schemas.microsoft.com/office/drawing/2016/SVG/main" r:embed="rId15"/>
                  </a:ext>
                </a:extLst>
              </a:blip>
              <a:srcRect/>
              <a:stretch/>
            </p:blipFill>
            <p:spPr>
              <a:xfrm>
                <a:off x="237461" y="2610824"/>
                <a:ext cx="260089" cy="260089"/>
              </a:xfrm>
              <a:prstGeom prst="rect">
                <a:avLst/>
              </a:prstGeom>
            </p:spPr>
          </p:pic>
        </p:grpSp>
        <p:grpSp>
          <p:nvGrpSpPr>
            <p:cNvPr id="122" name="Group 121">
              <a:extLst>
                <a:ext uri="{FF2B5EF4-FFF2-40B4-BE49-F238E27FC236}">
                  <a16:creationId xmlns:a16="http://schemas.microsoft.com/office/drawing/2014/main" id="{79FD11AA-B353-FFC5-059A-31FDEA434026}"/>
                </a:ext>
              </a:extLst>
            </p:cNvPr>
            <p:cNvGrpSpPr/>
            <p:nvPr/>
          </p:nvGrpSpPr>
          <p:grpSpPr>
            <a:xfrm>
              <a:off x="191210" y="2958226"/>
              <a:ext cx="327735" cy="326811"/>
              <a:chOff x="193910" y="2585841"/>
              <a:chExt cx="327735" cy="326811"/>
            </a:xfrm>
          </p:grpSpPr>
          <p:sp>
            <p:nvSpPr>
              <p:cNvPr id="126" name="Oval 125">
                <a:extLst>
                  <a:ext uri="{FF2B5EF4-FFF2-40B4-BE49-F238E27FC236}">
                    <a16:creationId xmlns:a16="http://schemas.microsoft.com/office/drawing/2014/main" id="{4BB75527-4478-5D84-528A-D8AE55464460}"/>
                  </a:ext>
                </a:extLst>
              </p:cNvPr>
              <p:cNvSpPr/>
              <p:nvPr/>
            </p:nvSpPr>
            <p:spPr>
              <a:xfrm>
                <a:off x="193910" y="2585841"/>
                <a:ext cx="326811" cy="326811"/>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noProof="0" dirty="0"/>
              </a:p>
            </p:txBody>
          </p:sp>
          <p:pic>
            <p:nvPicPr>
              <p:cNvPr id="127" name="Graphic 126">
                <a:extLst>
                  <a:ext uri="{FF2B5EF4-FFF2-40B4-BE49-F238E27FC236}">
                    <a16:creationId xmlns:a16="http://schemas.microsoft.com/office/drawing/2014/main" id="{E70DDA82-C812-6CD5-FAD0-376117DA9B78}"/>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209489" y="2600496"/>
                <a:ext cx="312156" cy="312156"/>
              </a:xfrm>
              <a:prstGeom prst="rect">
                <a:avLst/>
              </a:prstGeom>
            </p:spPr>
          </p:pic>
        </p:grpSp>
        <p:grpSp>
          <p:nvGrpSpPr>
            <p:cNvPr id="123" name="Group 122">
              <a:extLst>
                <a:ext uri="{FF2B5EF4-FFF2-40B4-BE49-F238E27FC236}">
                  <a16:creationId xmlns:a16="http://schemas.microsoft.com/office/drawing/2014/main" id="{7B35A503-AD6B-81D8-7060-CDB8C21E57BB}"/>
                </a:ext>
              </a:extLst>
            </p:cNvPr>
            <p:cNvGrpSpPr/>
            <p:nvPr/>
          </p:nvGrpSpPr>
          <p:grpSpPr>
            <a:xfrm>
              <a:off x="189990" y="3330542"/>
              <a:ext cx="326811" cy="326811"/>
              <a:chOff x="193910" y="2585841"/>
              <a:chExt cx="326811" cy="326811"/>
            </a:xfrm>
          </p:grpSpPr>
          <p:sp>
            <p:nvSpPr>
              <p:cNvPr id="124" name="Oval 123">
                <a:extLst>
                  <a:ext uri="{FF2B5EF4-FFF2-40B4-BE49-F238E27FC236}">
                    <a16:creationId xmlns:a16="http://schemas.microsoft.com/office/drawing/2014/main" id="{4846B6CE-5930-4252-C8DD-0D93624F06E6}"/>
                  </a:ext>
                </a:extLst>
              </p:cNvPr>
              <p:cNvSpPr/>
              <p:nvPr/>
            </p:nvSpPr>
            <p:spPr>
              <a:xfrm>
                <a:off x="193910" y="2585841"/>
                <a:ext cx="326811" cy="326811"/>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noProof="0" dirty="0"/>
              </a:p>
            </p:txBody>
          </p:sp>
          <p:pic>
            <p:nvPicPr>
              <p:cNvPr id="125" name="Graphic 124">
                <a:extLst>
                  <a:ext uri="{FF2B5EF4-FFF2-40B4-BE49-F238E27FC236}">
                    <a16:creationId xmlns:a16="http://schemas.microsoft.com/office/drawing/2014/main" id="{0EE21A71-F593-90C9-5899-2EAAB00471DB}"/>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212409" y="2592035"/>
                <a:ext cx="304125" cy="304125"/>
              </a:xfrm>
              <a:prstGeom prst="rect">
                <a:avLst/>
              </a:prstGeom>
            </p:spPr>
          </p:pic>
        </p:grpSp>
      </p:grpSp>
      <p:grpSp>
        <p:nvGrpSpPr>
          <p:cNvPr id="130" name="Group 129">
            <a:extLst>
              <a:ext uri="{FF2B5EF4-FFF2-40B4-BE49-F238E27FC236}">
                <a16:creationId xmlns:a16="http://schemas.microsoft.com/office/drawing/2014/main" id="{60102108-86A5-645D-07B9-D62E3D7C627C}"/>
              </a:ext>
            </a:extLst>
          </p:cNvPr>
          <p:cNvGrpSpPr/>
          <p:nvPr/>
        </p:nvGrpSpPr>
        <p:grpSpPr>
          <a:xfrm>
            <a:off x="4913610" y="5454109"/>
            <a:ext cx="338399" cy="762289"/>
            <a:chOff x="189990" y="2585841"/>
            <a:chExt cx="338399" cy="762289"/>
          </a:xfrm>
        </p:grpSpPr>
        <p:cxnSp>
          <p:nvCxnSpPr>
            <p:cNvPr id="131" name="Straight Connector 130">
              <a:extLst>
                <a:ext uri="{FF2B5EF4-FFF2-40B4-BE49-F238E27FC236}">
                  <a16:creationId xmlns:a16="http://schemas.microsoft.com/office/drawing/2014/main" id="{6308F442-B594-BEB6-27FF-4B8242677136}"/>
                </a:ext>
              </a:extLst>
            </p:cNvPr>
            <p:cNvCxnSpPr>
              <a:cxnSpLocks/>
            </p:cNvCxnSpPr>
            <p:nvPr/>
          </p:nvCxnSpPr>
          <p:spPr>
            <a:xfrm>
              <a:off x="353394" y="2739300"/>
              <a:ext cx="1" cy="468000"/>
            </a:xfrm>
            <a:prstGeom prst="line">
              <a:avLst/>
            </a:prstGeom>
            <a:ln w="19050">
              <a:solidFill>
                <a:srgbClr val="254776"/>
              </a:solidFill>
            </a:ln>
          </p:spPr>
          <p:style>
            <a:lnRef idx="1">
              <a:schemeClr val="accent2"/>
            </a:lnRef>
            <a:fillRef idx="0">
              <a:schemeClr val="accent2"/>
            </a:fillRef>
            <a:effectRef idx="0">
              <a:schemeClr val="accent2"/>
            </a:effectRef>
            <a:fontRef idx="minor">
              <a:schemeClr val="tx1"/>
            </a:fontRef>
          </p:style>
        </p:cxnSp>
        <p:grpSp>
          <p:nvGrpSpPr>
            <p:cNvPr id="132" name="Group 131">
              <a:extLst>
                <a:ext uri="{FF2B5EF4-FFF2-40B4-BE49-F238E27FC236}">
                  <a16:creationId xmlns:a16="http://schemas.microsoft.com/office/drawing/2014/main" id="{4CA28F27-715B-D676-C093-8FAF04D4244C}"/>
                </a:ext>
              </a:extLst>
            </p:cNvPr>
            <p:cNvGrpSpPr/>
            <p:nvPr/>
          </p:nvGrpSpPr>
          <p:grpSpPr>
            <a:xfrm>
              <a:off x="193910" y="2585841"/>
              <a:ext cx="326811" cy="326811"/>
              <a:chOff x="193910" y="2585841"/>
              <a:chExt cx="326811" cy="326811"/>
            </a:xfrm>
          </p:grpSpPr>
          <p:sp>
            <p:nvSpPr>
              <p:cNvPr id="139" name="Oval 138">
                <a:extLst>
                  <a:ext uri="{FF2B5EF4-FFF2-40B4-BE49-F238E27FC236}">
                    <a16:creationId xmlns:a16="http://schemas.microsoft.com/office/drawing/2014/main" id="{E9C0393F-78F9-61C6-8D07-97D821CE399C}"/>
                  </a:ext>
                </a:extLst>
              </p:cNvPr>
              <p:cNvSpPr/>
              <p:nvPr/>
            </p:nvSpPr>
            <p:spPr>
              <a:xfrm>
                <a:off x="193910" y="2585841"/>
                <a:ext cx="326811" cy="326811"/>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noProof="0" dirty="0"/>
              </a:p>
            </p:txBody>
          </p:sp>
          <p:pic>
            <p:nvPicPr>
              <p:cNvPr id="140" name="Graphic 139">
                <a:extLst>
                  <a:ext uri="{FF2B5EF4-FFF2-40B4-BE49-F238E27FC236}">
                    <a16:creationId xmlns:a16="http://schemas.microsoft.com/office/drawing/2014/main" id="{C443213C-4E8A-CEFC-6DD8-81AE77FAAF74}"/>
                  </a:ext>
                </a:extLst>
              </p:cNvPr>
              <p:cNvPicPr>
                <a:picLocks noChangeAspect="1"/>
              </p:cNvPicPr>
              <p:nvPr/>
            </p:nvPicPr>
            <p:blipFill>
              <a:blip r:embed="rId16">
                <a:extLst>
                  <a:ext uri="{96DAC541-7B7A-43D3-8B79-37D633B846F1}">
                    <asvg:svgBlip xmlns:asvg="http://schemas.microsoft.com/office/drawing/2016/SVG/main" r:embed="rId17"/>
                  </a:ext>
                </a:extLst>
              </a:blip>
              <a:srcRect/>
              <a:stretch/>
            </p:blipFill>
            <p:spPr>
              <a:xfrm>
                <a:off x="237461" y="2610824"/>
                <a:ext cx="260089" cy="260089"/>
              </a:xfrm>
              <a:prstGeom prst="rect">
                <a:avLst/>
              </a:prstGeom>
            </p:spPr>
          </p:pic>
        </p:grpSp>
        <p:grpSp>
          <p:nvGrpSpPr>
            <p:cNvPr id="134" name="Group 133">
              <a:extLst>
                <a:ext uri="{FF2B5EF4-FFF2-40B4-BE49-F238E27FC236}">
                  <a16:creationId xmlns:a16="http://schemas.microsoft.com/office/drawing/2014/main" id="{DAE2F2C8-DB8B-11C8-3EC7-C18224749D94}"/>
                </a:ext>
              </a:extLst>
            </p:cNvPr>
            <p:cNvGrpSpPr/>
            <p:nvPr/>
          </p:nvGrpSpPr>
          <p:grpSpPr>
            <a:xfrm>
              <a:off x="189990" y="3005280"/>
              <a:ext cx="338399" cy="342850"/>
              <a:chOff x="193910" y="2260579"/>
              <a:chExt cx="338399" cy="342850"/>
            </a:xfrm>
          </p:grpSpPr>
          <p:sp>
            <p:nvSpPr>
              <p:cNvPr id="135" name="Oval 134">
                <a:extLst>
                  <a:ext uri="{FF2B5EF4-FFF2-40B4-BE49-F238E27FC236}">
                    <a16:creationId xmlns:a16="http://schemas.microsoft.com/office/drawing/2014/main" id="{1354BAF1-7012-4978-82DE-B39C05CF11BF}"/>
                  </a:ext>
                </a:extLst>
              </p:cNvPr>
              <p:cNvSpPr/>
              <p:nvPr/>
            </p:nvSpPr>
            <p:spPr>
              <a:xfrm>
                <a:off x="193910" y="2276618"/>
                <a:ext cx="326811" cy="326811"/>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noProof="0" dirty="0"/>
              </a:p>
            </p:txBody>
          </p:sp>
          <p:pic>
            <p:nvPicPr>
              <p:cNvPr id="136" name="Graphic 135">
                <a:extLst>
                  <a:ext uri="{FF2B5EF4-FFF2-40B4-BE49-F238E27FC236}">
                    <a16:creationId xmlns:a16="http://schemas.microsoft.com/office/drawing/2014/main" id="{D8E34B64-D970-B13F-37FD-F9D845096C06}"/>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206146" y="2260579"/>
                <a:ext cx="326163" cy="326163"/>
              </a:xfrm>
              <a:prstGeom prst="rect">
                <a:avLst/>
              </a:prstGeom>
            </p:spPr>
          </p:pic>
        </p:grpSp>
      </p:grpSp>
      <p:grpSp>
        <p:nvGrpSpPr>
          <p:cNvPr id="147" name="Group 146">
            <a:extLst>
              <a:ext uri="{FF2B5EF4-FFF2-40B4-BE49-F238E27FC236}">
                <a16:creationId xmlns:a16="http://schemas.microsoft.com/office/drawing/2014/main" id="{BF128D43-23E4-4EF7-F37F-1E45E6718F89}"/>
              </a:ext>
            </a:extLst>
          </p:cNvPr>
          <p:cNvGrpSpPr/>
          <p:nvPr/>
        </p:nvGrpSpPr>
        <p:grpSpPr>
          <a:xfrm>
            <a:off x="7194830" y="2521721"/>
            <a:ext cx="517784" cy="517784"/>
            <a:chOff x="7207630" y="2168685"/>
            <a:chExt cx="517784" cy="517784"/>
          </a:xfrm>
        </p:grpSpPr>
        <p:sp>
          <p:nvSpPr>
            <p:cNvPr id="142" name="Oval 141">
              <a:extLst>
                <a:ext uri="{FF2B5EF4-FFF2-40B4-BE49-F238E27FC236}">
                  <a16:creationId xmlns:a16="http://schemas.microsoft.com/office/drawing/2014/main" id="{D983785B-C569-511E-B53F-9E9E6E321D60}"/>
                </a:ext>
              </a:extLst>
            </p:cNvPr>
            <p:cNvSpPr/>
            <p:nvPr/>
          </p:nvSpPr>
          <p:spPr>
            <a:xfrm>
              <a:off x="7207630" y="2168685"/>
              <a:ext cx="517784" cy="517784"/>
            </a:xfrm>
            <a:prstGeom prst="ellipse">
              <a:avLst/>
            </a:prstGeom>
            <a:solidFill>
              <a:srgbClr val="2547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noProof="0" dirty="0"/>
            </a:p>
          </p:txBody>
        </p:sp>
        <p:pic>
          <p:nvPicPr>
            <p:cNvPr id="144" name="Graphic 143">
              <a:extLst>
                <a:ext uri="{FF2B5EF4-FFF2-40B4-BE49-F238E27FC236}">
                  <a16:creationId xmlns:a16="http://schemas.microsoft.com/office/drawing/2014/main" id="{EDA577DE-F39E-00E4-EE24-266E3A1B5EC7}"/>
                </a:ext>
              </a:extLst>
            </p:cNvPr>
            <p:cNvPicPr>
              <a:picLocks noChangeAspect="1"/>
            </p:cNvPicPr>
            <p:nvPr/>
          </p:nvPicPr>
          <p:blipFill>
            <a:blip r:embed="rId18"/>
            <a:srcRect t="2326" b="2326"/>
            <a:stretch/>
          </p:blipFill>
          <p:spPr>
            <a:xfrm>
              <a:off x="7266611" y="2265208"/>
              <a:ext cx="371486" cy="307654"/>
            </a:xfrm>
            <a:prstGeom prst="rect">
              <a:avLst/>
            </a:prstGeom>
          </p:spPr>
        </p:pic>
      </p:grpSp>
      <p:grpSp>
        <p:nvGrpSpPr>
          <p:cNvPr id="154" name="Group 153">
            <a:extLst>
              <a:ext uri="{FF2B5EF4-FFF2-40B4-BE49-F238E27FC236}">
                <a16:creationId xmlns:a16="http://schemas.microsoft.com/office/drawing/2014/main" id="{33285A11-EE89-C079-3789-35452CDF3C94}"/>
              </a:ext>
            </a:extLst>
          </p:cNvPr>
          <p:cNvGrpSpPr/>
          <p:nvPr/>
        </p:nvGrpSpPr>
        <p:grpSpPr>
          <a:xfrm>
            <a:off x="9455820" y="3481578"/>
            <a:ext cx="517784" cy="517784"/>
            <a:chOff x="9473062" y="3004546"/>
            <a:chExt cx="517784" cy="517784"/>
          </a:xfrm>
        </p:grpSpPr>
        <p:sp>
          <p:nvSpPr>
            <p:cNvPr id="146" name="Oval 145">
              <a:extLst>
                <a:ext uri="{FF2B5EF4-FFF2-40B4-BE49-F238E27FC236}">
                  <a16:creationId xmlns:a16="http://schemas.microsoft.com/office/drawing/2014/main" id="{AC98FE1A-EFDF-B351-879B-6861063A3832}"/>
                </a:ext>
              </a:extLst>
            </p:cNvPr>
            <p:cNvSpPr/>
            <p:nvPr/>
          </p:nvSpPr>
          <p:spPr>
            <a:xfrm>
              <a:off x="9473062" y="3004546"/>
              <a:ext cx="517784" cy="51778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noProof="0" dirty="0"/>
            </a:p>
          </p:txBody>
        </p:sp>
        <p:pic>
          <p:nvPicPr>
            <p:cNvPr id="148" name="Graphic 147">
              <a:extLst>
                <a:ext uri="{FF2B5EF4-FFF2-40B4-BE49-F238E27FC236}">
                  <a16:creationId xmlns:a16="http://schemas.microsoft.com/office/drawing/2014/main" id="{4E1152A1-C954-8B55-6DF1-3071EBC09321}"/>
                </a:ext>
              </a:extLst>
            </p:cNvPr>
            <p:cNvPicPr>
              <a:picLocks noChangeAspect="1"/>
            </p:cNvPicPr>
            <p:nvPr/>
          </p:nvPicPr>
          <p:blipFill>
            <a:blip r:embed="rId19">
              <a:extLst>
                <a:ext uri="{96DAC541-7B7A-43D3-8B79-37D633B846F1}">
                  <asvg:svgBlip xmlns:asvg="http://schemas.microsoft.com/office/drawing/2016/SVG/main" r:embed="rId20"/>
                </a:ext>
              </a:extLst>
            </a:blip>
            <a:srcRect/>
            <a:stretch/>
          </p:blipFill>
          <p:spPr>
            <a:xfrm>
              <a:off x="9550225" y="3044556"/>
              <a:ext cx="382496" cy="382496"/>
            </a:xfrm>
            <a:prstGeom prst="rect">
              <a:avLst/>
            </a:prstGeom>
          </p:spPr>
        </p:pic>
      </p:grpSp>
      <p:sp>
        <p:nvSpPr>
          <p:cNvPr id="157" name="Oval 156">
            <a:extLst>
              <a:ext uri="{FF2B5EF4-FFF2-40B4-BE49-F238E27FC236}">
                <a16:creationId xmlns:a16="http://schemas.microsoft.com/office/drawing/2014/main" id="{E96471A1-D1B2-C318-F447-8428DC9C5C90}"/>
              </a:ext>
            </a:extLst>
          </p:cNvPr>
          <p:cNvSpPr/>
          <p:nvPr/>
        </p:nvSpPr>
        <p:spPr>
          <a:xfrm>
            <a:off x="4920748" y="4059110"/>
            <a:ext cx="326811" cy="326811"/>
          </a:xfrm>
          <a:prstGeom prst="ellipse">
            <a:avLst/>
          </a:prstGeom>
          <a:solidFill>
            <a:srgbClr val="6699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noProof="0" dirty="0"/>
          </a:p>
        </p:txBody>
      </p:sp>
      <p:sp>
        <p:nvSpPr>
          <p:cNvPr id="159" name="Oval 158">
            <a:extLst>
              <a:ext uri="{FF2B5EF4-FFF2-40B4-BE49-F238E27FC236}">
                <a16:creationId xmlns:a16="http://schemas.microsoft.com/office/drawing/2014/main" id="{E46A0F9D-270C-9E65-B17D-F378DE1C006C}"/>
              </a:ext>
            </a:extLst>
          </p:cNvPr>
          <p:cNvSpPr/>
          <p:nvPr/>
        </p:nvSpPr>
        <p:spPr>
          <a:xfrm>
            <a:off x="4920748" y="4433923"/>
            <a:ext cx="326811" cy="326811"/>
          </a:xfrm>
          <a:prstGeom prst="ellipse">
            <a:avLst/>
          </a:prstGeom>
          <a:solidFill>
            <a:srgbClr val="6699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noProof="0" dirty="0"/>
          </a:p>
        </p:txBody>
      </p:sp>
      <p:grpSp>
        <p:nvGrpSpPr>
          <p:cNvPr id="168" name="Group 167">
            <a:extLst>
              <a:ext uri="{FF2B5EF4-FFF2-40B4-BE49-F238E27FC236}">
                <a16:creationId xmlns:a16="http://schemas.microsoft.com/office/drawing/2014/main" id="{224FB1F3-2D0F-B54F-6B84-8D7717E37297}"/>
              </a:ext>
            </a:extLst>
          </p:cNvPr>
          <p:cNvGrpSpPr/>
          <p:nvPr/>
        </p:nvGrpSpPr>
        <p:grpSpPr>
          <a:xfrm>
            <a:off x="1033946" y="1827610"/>
            <a:ext cx="5049254" cy="481970"/>
            <a:chOff x="1864507" y="1476746"/>
            <a:chExt cx="3191418" cy="175974"/>
          </a:xfrm>
        </p:grpSpPr>
        <p:sp>
          <p:nvSpPr>
            <p:cNvPr id="162" name="Rounded Rectangle 161">
              <a:extLst>
                <a:ext uri="{FF2B5EF4-FFF2-40B4-BE49-F238E27FC236}">
                  <a16:creationId xmlns:a16="http://schemas.microsoft.com/office/drawing/2014/main" id="{A264D04D-7739-2D2F-B946-9C2A6C670D97}"/>
                </a:ext>
              </a:extLst>
            </p:cNvPr>
            <p:cNvSpPr/>
            <p:nvPr/>
          </p:nvSpPr>
          <p:spPr>
            <a:xfrm>
              <a:off x="1864507" y="1476746"/>
              <a:ext cx="3191418" cy="175974"/>
            </a:xfrm>
            <a:prstGeom prst="roundRect">
              <a:avLst/>
            </a:prstGeom>
            <a:noFill/>
            <a:ln w="25400">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noProof="0" dirty="0"/>
            </a:p>
          </p:txBody>
        </p:sp>
        <p:sp>
          <p:nvSpPr>
            <p:cNvPr id="163" name="TextBox 162">
              <a:extLst>
                <a:ext uri="{FF2B5EF4-FFF2-40B4-BE49-F238E27FC236}">
                  <a16:creationId xmlns:a16="http://schemas.microsoft.com/office/drawing/2014/main" id="{4DC8AB57-9868-8223-F30E-6035A4CBE38B}"/>
                </a:ext>
              </a:extLst>
            </p:cNvPr>
            <p:cNvSpPr txBox="1"/>
            <p:nvPr/>
          </p:nvSpPr>
          <p:spPr>
            <a:xfrm>
              <a:off x="1898061" y="1499112"/>
              <a:ext cx="3094450" cy="1348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0" tIns="0" rIns="0" bIns="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pt-BR" sz="1200" noProof="0" dirty="0">
                  <a:latin typeface="Arial" panose="020B0604020202020204" pitchFamily="34" charset="0"/>
                  <a:cs typeface="Arial" panose="020B0604020202020204" pitchFamily="34" charset="0"/>
                </a:rPr>
                <a:t>(por etapa no ciclo de tomada de decisão, qualquer uma poderia ser o foco de síntese de evidências contextualizada)</a:t>
              </a:r>
            </a:p>
          </p:txBody>
        </p:sp>
      </p:grpSp>
      <p:grpSp>
        <p:nvGrpSpPr>
          <p:cNvPr id="167" name="Group 166">
            <a:extLst>
              <a:ext uri="{FF2B5EF4-FFF2-40B4-BE49-F238E27FC236}">
                <a16:creationId xmlns:a16="http://schemas.microsoft.com/office/drawing/2014/main" id="{9BBC3784-B2EA-DB5F-ECBF-7B2E2CB854E3}"/>
              </a:ext>
            </a:extLst>
          </p:cNvPr>
          <p:cNvGrpSpPr/>
          <p:nvPr/>
        </p:nvGrpSpPr>
        <p:grpSpPr>
          <a:xfrm>
            <a:off x="6903079" y="1947360"/>
            <a:ext cx="5072847" cy="382411"/>
            <a:chOff x="6931108" y="1675487"/>
            <a:chExt cx="5195942" cy="269488"/>
          </a:xfrm>
        </p:grpSpPr>
        <p:sp>
          <p:nvSpPr>
            <p:cNvPr id="165" name="Rounded Rectangle 164">
              <a:extLst>
                <a:ext uri="{FF2B5EF4-FFF2-40B4-BE49-F238E27FC236}">
                  <a16:creationId xmlns:a16="http://schemas.microsoft.com/office/drawing/2014/main" id="{ECBF3AB8-8BBD-AF7C-0E6E-CE259FF8F057}"/>
                </a:ext>
              </a:extLst>
            </p:cNvPr>
            <p:cNvSpPr/>
            <p:nvPr/>
          </p:nvSpPr>
          <p:spPr>
            <a:xfrm>
              <a:off x="7140759" y="1675487"/>
              <a:ext cx="4986291" cy="269488"/>
            </a:xfrm>
            <a:prstGeom prst="roundRect">
              <a:avLst/>
            </a:prstGeom>
            <a:noFill/>
            <a:ln w="25400">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noProof="0" dirty="0">
                <a:solidFill>
                  <a:schemeClr val="bg1"/>
                </a:solidFill>
              </a:endParaRPr>
            </a:p>
          </p:txBody>
        </p:sp>
        <p:sp>
          <p:nvSpPr>
            <p:cNvPr id="166" name="TextBox 165">
              <a:extLst>
                <a:ext uri="{FF2B5EF4-FFF2-40B4-BE49-F238E27FC236}">
                  <a16:creationId xmlns:a16="http://schemas.microsoft.com/office/drawing/2014/main" id="{D3A76531-A835-06C4-B404-5FC03AEF157C}"/>
                </a:ext>
              </a:extLst>
            </p:cNvPr>
            <p:cNvSpPr txBox="1"/>
            <p:nvPr/>
          </p:nvSpPr>
          <p:spPr>
            <a:xfrm>
              <a:off x="6931108" y="1706850"/>
              <a:ext cx="5195942" cy="1846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0" tIns="0" rIns="0" bIns="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pt-BR" sz="1200" u="none" strike="noStrike" cap="none" normalizeH="0" baseline="0" noProof="0" dirty="0">
                  <a:ln>
                    <a:noFill/>
                  </a:ln>
                  <a:effectLst/>
                  <a:uLnTx/>
                  <a:uFillTx/>
                  <a:latin typeface="Arial" panose="020B0604020202020204" pitchFamily="34" charset="0"/>
                  <a:cs typeface="Arial" panose="020B0604020202020204" pitchFamily="34" charset="0"/>
                </a:rPr>
                <a:t>(cada um para uma ou mais etapas do ciclo de tomada de decisão)</a:t>
              </a:r>
            </a:p>
          </p:txBody>
        </p:sp>
      </p:grpSp>
      <p:grpSp>
        <p:nvGrpSpPr>
          <p:cNvPr id="171" name="Group 170">
            <a:extLst>
              <a:ext uri="{FF2B5EF4-FFF2-40B4-BE49-F238E27FC236}">
                <a16:creationId xmlns:a16="http://schemas.microsoft.com/office/drawing/2014/main" id="{1750922A-0E1C-9AAB-D713-6DD1EFE37D9E}"/>
              </a:ext>
            </a:extLst>
          </p:cNvPr>
          <p:cNvGrpSpPr/>
          <p:nvPr/>
        </p:nvGrpSpPr>
        <p:grpSpPr>
          <a:xfrm>
            <a:off x="9460262" y="2563573"/>
            <a:ext cx="517784" cy="517784"/>
            <a:chOff x="9473062" y="2210537"/>
            <a:chExt cx="517784" cy="517784"/>
          </a:xfrm>
        </p:grpSpPr>
        <p:sp>
          <p:nvSpPr>
            <p:cNvPr id="149" name="Oval 148">
              <a:extLst>
                <a:ext uri="{FF2B5EF4-FFF2-40B4-BE49-F238E27FC236}">
                  <a16:creationId xmlns:a16="http://schemas.microsoft.com/office/drawing/2014/main" id="{846C4211-F6F0-A2F9-18BB-E65916485AAF}"/>
                </a:ext>
              </a:extLst>
            </p:cNvPr>
            <p:cNvSpPr/>
            <p:nvPr/>
          </p:nvSpPr>
          <p:spPr>
            <a:xfrm>
              <a:off x="9473062" y="2210537"/>
              <a:ext cx="517784" cy="51778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noProof="0" dirty="0"/>
            </a:p>
          </p:txBody>
        </p:sp>
        <p:pic>
          <p:nvPicPr>
            <p:cNvPr id="170" name="Graphic 169">
              <a:extLst>
                <a:ext uri="{FF2B5EF4-FFF2-40B4-BE49-F238E27FC236}">
                  <a16:creationId xmlns:a16="http://schemas.microsoft.com/office/drawing/2014/main" id="{2E001CA1-EEC4-B248-9DA4-8803E00B82EE}"/>
                </a:ext>
              </a:extLst>
            </p:cNvPr>
            <p:cNvPicPr>
              <a:picLocks noChangeAspect="1"/>
            </p:cNvPicPr>
            <p:nvPr/>
          </p:nvPicPr>
          <p:blipFill rotWithShape="1">
            <a:blip r:embed="rId21">
              <a:extLst>
                <a:ext uri="{96DAC541-7B7A-43D3-8B79-37D633B846F1}">
                  <asvg:svgBlip xmlns:asvg="http://schemas.microsoft.com/office/drawing/2016/SVG/main" r:embed="rId22"/>
                </a:ext>
              </a:extLst>
            </a:blip>
            <a:srcRect l="17545" t="16967" r="30145" b="30680"/>
            <a:stretch/>
          </p:blipFill>
          <p:spPr>
            <a:xfrm>
              <a:off x="9567863" y="2301888"/>
              <a:ext cx="336397" cy="336673"/>
            </a:xfrm>
            <a:prstGeom prst="rect">
              <a:avLst/>
            </a:prstGeom>
          </p:spPr>
        </p:pic>
      </p:grpSp>
      <p:grpSp>
        <p:nvGrpSpPr>
          <p:cNvPr id="174" name="Group 173">
            <a:extLst>
              <a:ext uri="{FF2B5EF4-FFF2-40B4-BE49-F238E27FC236}">
                <a16:creationId xmlns:a16="http://schemas.microsoft.com/office/drawing/2014/main" id="{34EB2AAA-DA1A-D4F3-54B8-BA0B75FFB42D}"/>
              </a:ext>
            </a:extLst>
          </p:cNvPr>
          <p:cNvGrpSpPr/>
          <p:nvPr/>
        </p:nvGrpSpPr>
        <p:grpSpPr>
          <a:xfrm>
            <a:off x="9455820" y="4205669"/>
            <a:ext cx="517784" cy="517784"/>
            <a:chOff x="9473062" y="3798555"/>
            <a:chExt cx="517784" cy="517784"/>
          </a:xfrm>
        </p:grpSpPr>
        <p:sp>
          <p:nvSpPr>
            <p:cNvPr id="151" name="Oval 150">
              <a:extLst>
                <a:ext uri="{FF2B5EF4-FFF2-40B4-BE49-F238E27FC236}">
                  <a16:creationId xmlns:a16="http://schemas.microsoft.com/office/drawing/2014/main" id="{53DA3020-B10F-8D51-05CC-3EBC26DA86C8}"/>
                </a:ext>
              </a:extLst>
            </p:cNvPr>
            <p:cNvSpPr/>
            <p:nvPr/>
          </p:nvSpPr>
          <p:spPr>
            <a:xfrm>
              <a:off x="9473062" y="3798555"/>
              <a:ext cx="517784" cy="51778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noProof="0" dirty="0"/>
            </a:p>
          </p:txBody>
        </p:sp>
        <p:pic>
          <p:nvPicPr>
            <p:cNvPr id="173" name="Graphic 172">
              <a:extLst>
                <a:ext uri="{FF2B5EF4-FFF2-40B4-BE49-F238E27FC236}">
                  <a16:creationId xmlns:a16="http://schemas.microsoft.com/office/drawing/2014/main" id="{27C9DE92-05D6-3462-DFDA-F7F5D7266A64}"/>
                </a:ext>
              </a:extLst>
            </p:cNvPr>
            <p:cNvPicPr>
              <a:picLocks noChangeAspect="1"/>
            </p:cNvPicPr>
            <p:nvPr/>
          </p:nvPicPr>
          <p:blipFill rotWithShape="1">
            <a:blip r:embed="rId23">
              <a:extLst>
                <a:ext uri="{96DAC541-7B7A-43D3-8B79-37D633B846F1}">
                  <asvg:svgBlip xmlns:asvg="http://schemas.microsoft.com/office/drawing/2016/SVG/main" r:embed="rId24"/>
                </a:ext>
              </a:extLst>
            </a:blip>
            <a:srcRect l="9399" r="9106"/>
            <a:stretch/>
          </p:blipFill>
          <p:spPr>
            <a:xfrm>
              <a:off x="9544787" y="3839633"/>
              <a:ext cx="365450" cy="448432"/>
            </a:xfrm>
            <a:prstGeom prst="rect">
              <a:avLst/>
            </a:prstGeom>
          </p:spPr>
        </p:pic>
      </p:grpSp>
      <p:grpSp>
        <p:nvGrpSpPr>
          <p:cNvPr id="177" name="Group 176">
            <a:extLst>
              <a:ext uri="{FF2B5EF4-FFF2-40B4-BE49-F238E27FC236}">
                <a16:creationId xmlns:a16="http://schemas.microsoft.com/office/drawing/2014/main" id="{B48D7F67-8A10-C82C-D896-54CCF2174779}"/>
              </a:ext>
            </a:extLst>
          </p:cNvPr>
          <p:cNvGrpSpPr/>
          <p:nvPr/>
        </p:nvGrpSpPr>
        <p:grpSpPr>
          <a:xfrm>
            <a:off x="9451378" y="5011925"/>
            <a:ext cx="517784" cy="517784"/>
            <a:chOff x="9473062" y="4592565"/>
            <a:chExt cx="517784" cy="517784"/>
          </a:xfrm>
        </p:grpSpPr>
        <p:sp>
          <p:nvSpPr>
            <p:cNvPr id="153" name="Oval 152">
              <a:extLst>
                <a:ext uri="{FF2B5EF4-FFF2-40B4-BE49-F238E27FC236}">
                  <a16:creationId xmlns:a16="http://schemas.microsoft.com/office/drawing/2014/main" id="{DC66875B-9C97-68BB-0542-D4235E892B40}"/>
                </a:ext>
              </a:extLst>
            </p:cNvPr>
            <p:cNvSpPr/>
            <p:nvPr/>
          </p:nvSpPr>
          <p:spPr>
            <a:xfrm>
              <a:off x="9473062" y="4592565"/>
              <a:ext cx="517784" cy="51778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noProof="0" dirty="0"/>
            </a:p>
          </p:txBody>
        </p:sp>
        <p:pic>
          <p:nvPicPr>
            <p:cNvPr id="176" name="Graphic 175">
              <a:extLst>
                <a:ext uri="{FF2B5EF4-FFF2-40B4-BE49-F238E27FC236}">
                  <a16:creationId xmlns:a16="http://schemas.microsoft.com/office/drawing/2014/main" id="{E4983151-DE09-5C7A-01A1-B6581299CB50}"/>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9527086" y="4598844"/>
              <a:ext cx="420713" cy="420713"/>
            </a:xfrm>
            <a:prstGeom prst="rect">
              <a:avLst/>
            </a:prstGeom>
          </p:spPr>
        </p:pic>
      </p:grpSp>
      <p:pic>
        <p:nvPicPr>
          <p:cNvPr id="6" name="Graphic 5">
            <a:extLst>
              <a:ext uri="{FF2B5EF4-FFF2-40B4-BE49-F238E27FC236}">
                <a16:creationId xmlns:a16="http://schemas.microsoft.com/office/drawing/2014/main" id="{B7D2E519-11D0-CB8E-7B46-B7F412357136}"/>
              </a:ext>
            </a:extLst>
          </p:cNvPr>
          <p:cNvPicPr>
            <a:picLocks noChangeAspect="1"/>
          </p:cNvPicPr>
          <p:nvPr/>
        </p:nvPicPr>
        <p:blipFill rotWithShape="1">
          <a:blip r:embed="rId27">
            <a:extLst>
              <a:ext uri="{96DAC541-7B7A-43D3-8B79-37D633B846F1}">
                <asvg:svgBlip xmlns:asvg="http://schemas.microsoft.com/office/drawing/2016/SVG/main" r:embed="rId28"/>
              </a:ext>
            </a:extLst>
          </a:blip>
          <a:srcRect l="25338" t="17662" r="27906" b="25892"/>
          <a:stretch/>
        </p:blipFill>
        <p:spPr>
          <a:xfrm>
            <a:off x="4970335" y="4092800"/>
            <a:ext cx="232373" cy="260953"/>
          </a:xfrm>
          <a:prstGeom prst="rect">
            <a:avLst/>
          </a:prstGeom>
        </p:spPr>
      </p:pic>
      <p:pic>
        <p:nvPicPr>
          <p:cNvPr id="8" name="Graphic 7">
            <a:extLst>
              <a:ext uri="{FF2B5EF4-FFF2-40B4-BE49-F238E27FC236}">
                <a16:creationId xmlns:a16="http://schemas.microsoft.com/office/drawing/2014/main" id="{9088603E-F081-3C18-6613-228C146E3B8D}"/>
              </a:ext>
            </a:extLst>
          </p:cNvPr>
          <p:cNvPicPr>
            <a:picLocks noChangeAspect="1"/>
          </p:cNvPicPr>
          <p:nvPr/>
        </p:nvPicPr>
        <p:blipFill>
          <a:blip r:embed="rId29">
            <a:extLst>
              <a:ext uri="{96DAC541-7B7A-43D3-8B79-37D633B846F1}">
                <asvg:svgBlip xmlns:asvg="http://schemas.microsoft.com/office/drawing/2016/SVG/main" r:embed="rId30"/>
              </a:ext>
            </a:extLst>
          </a:blip>
          <a:srcRect/>
          <a:stretch/>
        </p:blipFill>
        <p:spPr>
          <a:xfrm>
            <a:off x="4971822" y="4490376"/>
            <a:ext cx="224662" cy="215169"/>
          </a:xfrm>
          <a:prstGeom prst="rect">
            <a:avLst/>
          </a:prstGeom>
        </p:spPr>
      </p:pic>
      <p:sp>
        <p:nvSpPr>
          <p:cNvPr id="96" name="TextBox 95">
            <a:extLst>
              <a:ext uri="{FF2B5EF4-FFF2-40B4-BE49-F238E27FC236}">
                <a16:creationId xmlns:a16="http://schemas.microsoft.com/office/drawing/2014/main" id="{CF2D431D-4128-376A-B0D9-AB21F441985A}"/>
              </a:ext>
            </a:extLst>
          </p:cNvPr>
          <p:cNvSpPr txBox="1"/>
          <p:nvPr/>
        </p:nvSpPr>
        <p:spPr>
          <a:xfrm>
            <a:off x="7690147" y="3841952"/>
            <a:ext cx="1518508" cy="8617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pt-BR" sz="1000" b="1" i="0" u="none" strike="noStrike" cap="none" normalizeH="0" baseline="0" noProof="0" dirty="0">
                <a:ln>
                  <a:noFill/>
                </a:ln>
                <a:effectLst/>
                <a:uLnTx/>
                <a:uFillTx/>
                <a:latin typeface="Helvetica" pitchFamily="2" charset="0"/>
                <a:ea typeface="+mn-ea"/>
                <a:cs typeface="+mn-cs"/>
              </a:rPr>
              <a:t> Evidências emergentes</a:t>
            </a:r>
            <a:br>
              <a:rPr kumimoji="0" lang="pt-BR" sz="1000" b="0" i="0" u="none" strike="noStrike" cap="none" normalizeH="0" baseline="0" noProof="0" dirty="0">
                <a:ln>
                  <a:noFill/>
                </a:ln>
                <a:effectLst/>
                <a:uLnTx/>
                <a:uFillTx/>
                <a:latin typeface="Helvetica" pitchFamily="2" charset="0"/>
                <a:ea typeface="+mn-ea"/>
                <a:cs typeface="+mn-cs"/>
              </a:rPr>
            </a:br>
            <a:r>
              <a:rPr kumimoji="0" lang="pt-BR" sz="1000" b="0" i="0" u="none" strike="noStrike" cap="none" normalizeH="0" baseline="0" noProof="0" dirty="0">
                <a:ln>
                  <a:noFill/>
                </a:ln>
                <a:effectLst/>
                <a:uLnTx/>
                <a:uFillTx/>
                <a:latin typeface="Helvetica" pitchFamily="2" charset="0"/>
                <a:ea typeface="+mn-ea"/>
                <a:cs typeface="+mn-cs"/>
              </a:rPr>
              <a:t>(o que está sendo aprendido em todo o mundo à medida que as evidências evoluem rapidamente)</a:t>
            </a:r>
          </a:p>
        </p:txBody>
      </p:sp>
      <p:sp>
        <p:nvSpPr>
          <p:cNvPr id="4" name="Oval 3">
            <a:extLst>
              <a:ext uri="{FF2B5EF4-FFF2-40B4-BE49-F238E27FC236}">
                <a16:creationId xmlns:a16="http://schemas.microsoft.com/office/drawing/2014/main" id="{C4FB82E6-974F-7D61-3E96-DFDF335F2E38}"/>
              </a:ext>
            </a:extLst>
          </p:cNvPr>
          <p:cNvSpPr/>
          <p:nvPr/>
        </p:nvSpPr>
        <p:spPr>
          <a:xfrm>
            <a:off x="7194830" y="3853018"/>
            <a:ext cx="517784" cy="517784"/>
          </a:xfrm>
          <a:prstGeom prst="ellipse">
            <a:avLst/>
          </a:prstGeom>
          <a:solidFill>
            <a:srgbClr val="2547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noProof="0" dirty="0"/>
          </a:p>
        </p:txBody>
      </p:sp>
      <p:pic>
        <p:nvPicPr>
          <p:cNvPr id="9" name="Graphic 8">
            <a:extLst>
              <a:ext uri="{FF2B5EF4-FFF2-40B4-BE49-F238E27FC236}">
                <a16:creationId xmlns:a16="http://schemas.microsoft.com/office/drawing/2014/main" id="{2033EE35-5743-E183-D8E9-44804C829587}"/>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7284543" y="3932612"/>
            <a:ext cx="326811" cy="375227"/>
          </a:xfrm>
          <a:prstGeom prst="rect">
            <a:avLst/>
          </a:prstGeom>
        </p:spPr>
      </p:pic>
      <p:sp>
        <p:nvSpPr>
          <p:cNvPr id="3" name="Oval 2">
            <a:extLst>
              <a:ext uri="{FF2B5EF4-FFF2-40B4-BE49-F238E27FC236}">
                <a16:creationId xmlns:a16="http://schemas.microsoft.com/office/drawing/2014/main" id="{6B341D92-912E-BAC4-453C-41E8972F4FEC}"/>
              </a:ext>
            </a:extLst>
          </p:cNvPr>
          <p:cNvSpPr/>
          <p:nvPr/>
        </p:nvSpPr>
        <p:spPr>
          <a:xfrm>
            <a:off x="6955298" y="1328797"/>
            <a:ext cx="2253355" cy="3930922"/>
          </a:xfrm>
          <a:prstGeom prst="ellipse">
            <a:avLst/>
          </a:prstGeom>
          <a:solidFill>
            <a:srgbClr val="000000">
              <a:alpha val="0"/>
            </a:srgbClr>
          </a:solidFill>
          <a:ln w="28575">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noProof="0" dirty="0">
              <a:ln>
                <a:solidFill>
                  <a:schemeClr val="accent3"/>
                </a:solidFill>
              </a:ln>
              <a:noFill/>
            </a:endParaRPr>
          </a:p>
        </p:txBody>
      </p:sp>
    </p:spTree>
    <p:extLst>
      <p:ext uri="{BB962C8B-B14F-4D97-AF65-F5344CB8AC3E}">
        <p14:creationId xmlns:p14="http://schemas.microsoft.com/office/powerpoint/2010/main" val="1543783873"/>
      </p:ext>
    </p:extLst>
  </p:cSld>
  <p:clrMapOvr>
    <a:masterClrMapping/>
  </p:clrMapOvr>
</p:sld>
</file>

<file path=ppt/theme/theme1.xml><?xml version="1.0" encoding="utf-8"?>
<a:theme xmlns:a="http://schemas.openxmlformats.org/drawingml/2006/main" name="RISE">
  <a:themeElements>
    <a:clrScheme name="RISE">
      <a:dk1>
        <a:srgbClr val="244776"/>
      </a:dk1>
      <a:lt1>
        <a:srgbClr val="FFFFFF"/>
      </a:lt1>
      <a:dk2>
        <a:srgbClr val="3F4349"/>
      </a:dk2>
      <a:lt2>
        <a:srgbClr val="E7E6E6"/>
      </a:lt2>
      <a:accent1>
        <a:srgbClr val="168DED"/>
      </a:accent1>
      <a:accent2>
        <a:srgbClr val="FEC134"/>
      </a:accent2>
      <a:accent3>
        <a:srgbClr val="FF3056"/>
      </a:accent3>
      <a:accent4>
        <a:srgbClr val="93E533"/>
      </a:accent4>
      <a:accent5>
        <a:srgbClr val="8FA3C6"/>
      </a:accent5>
      <a:accent6>
        <a:srgbClr val="8E979D"/>
      </a:accent6>
      <a:hlink>
        <a:srgbClr val="168DED"/>
      </a:hlink>
      <a:folHlink>
        <a:srgbClr val="0F62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SN-CA">
  <a:themeElements>
    <a:clrScheme name="ESN-CA">
      <a:dk1>
        <a:srgbClr val="244776"/>
      </a:dk1>
      <a:lt1>
        <a:srgbClr val="FFFFFF"/>
      </a:lt1>
      <a:dk2>
        <a:srgbClr val="3F4349"/>
      </a:dk2>
      <a:lt2>
        <a:srgbClr val="E7E6E6"/>
      </a:lt2>
      <a:accent1>
        <a:srgbClr val="0000FF"/>
      </a:accent1>
      <a:accent2>
        <a:srgbClr val="FAED23"/>
      </a:accent2>
      <a:accent3>
        <a:srgbClr val="FF0000"/>
      </a:accent3>
      <a:accent4>
        <a:srgbClr val="008F00"/>
      </a:accent4>
      <a:accent5>
        <a:srgbClr val="00EAFF"/>
      </a:accent5>
      <a:accent6>
        <a:srgbClr val="3F4349"/>
      </a:accent6>
      <a:hlink>
        <a:srgbClr val="0000FF"/>
      </a:hlink>
      <a:folHlink>
        <a:srgbClr val="00009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CESC">
  <a:themeElements>
    <a:clrScheme name="GCESC">
      <a:dk1>
        <a:srgbClr val="244776"/>
      </a:dk1>
      <a:lt1>
        <a:srgbClr val="FFFFFF"/>
      </a:lt1>
      <a:dk2>
        <a:srgbClr val="000000"/>
      </a:dk2>
      <a:lt2>
        <a:srgbClr val="E7E6E6"/>
      </a:lt2>
      <a:accent1>
        <a:srgbClr val="93D8E9"/>
      </a:accent1>
      <a:accent2>
        <a:srgbClr val="FEC057"/>
      </a:accent2>
      <a:accent3>
        <a:srgbClr val="CC76A6"/>
      </a:accent3>
      <a:accent4>
        <a:srgbClr val="99CC66"/>
      </a:accent4>
      <a:accent5>
        <a:srgbClr val="6699CC"/>
      </a:accent5>
      <a:accent6>
        <a:srgbClr val="244776"/>
      </a:accent6>
      <a:hlink>
        <a:srgbClr val="939BA2"/>
      </a:hlink>
      <a:folHlink>
        <a:srgbClr val="DADFE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EB10FA45183884EB94F15345AAEEF19" ma:contentTypeVersion="15" ma:contentTypeDescription="Create a new document." ma:contentTypeScope="" ma:versionID="1c4e017a1f7c53728c03e216885bf0bb">
  <xsd:schema xmlns:xsd="http://www.w3.org/2001/XMLSchema" xmlns:xs="http://www.w3.org/2001/XMLSchema" xmlns:p="http://schemas.microsoft.com/office/2006/metadata/properties" xmlns:ns2="599eec1d-e27c-4128-92a4-19001b8afe14" xmlns:ns3="0408fcbc-2e10-4461-bee0-724c01b46ae9" targetNamespace="http://schemas.microsoft.com/office/2006/metadata/properties" ma:root="true" ma:fieldsID="eec9c4841a05a7d87cb8351f8265e8c6" ns2:_="" ns3:_="">
    <xsd:import namespace="599eec1d-e27c-4128-92a4-19001b8afe14"/>
    <xsd:import namespace="0408fcbc-2e10-4461-bee0-724c01b46ae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9eec1d-e27c-4128-92a4-19001b8afe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073764d-e844-48d8-8cbc-d63b9d95286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08fcbc-2e10-4461-bee0-724c01b46ae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81d858b-1feb-44a1-840f-9be35bf19069}" ma:internalName="TaxCatchAll" ma:showField="CatchAllData" ma:web="0408fcbc-2e10-4461-bee0-724c01b46ae9">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99eec1d-e27c-4128-92a4-19001b8afe14">
      <Terms xmlns="http://schemas.microsoft.com/office/infopath/2007/PartnerControls"/>
    </lcf76f155ced4ddcb4097134ff3c332f>
    <TaxCatchAll xmlns="0408fcbc-2e10-4461-bee0-724c01b46ae9" xsi:nil="true"/>
  </documentManagement>
</p:properties>
</file>

<file path=customXml/itemProps1.xml><?xml version="1.0" encoding="utf-8"?>
<ds:datastoreItem xmlns:ds="http://schemas.openxmlformats.org/officeDocument/2006/customXml" ds:itemID="{11998BD1-7B99-4C0F-A478-9BA7D4D9D8B0}">
  <ds:schemaRefs>
    <ds:schemaRef ds:uri="http://schemas.microsoft.com/sharepoint/v3/contenttype/forms"/>
  </ds:schemaRefs>
</ds:datastoreItem>
</file>

<file path=customXml/itemProps2.xml><?xml version="1.0" encoding="utf-8"?>
<ds:datastoreItem xmlns:ds="http://schemas.openxmlformats.org/officeDocument/2006/customXml" ds:itemID="{290A3FEE-4E95-40F5-A7D2-D696DE35F0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9eec1d-e27c-4128-92a4-19001b8afe14"/>
    <ds:schemaRef ds:uri="0408fcbc-2e10-4461-bee0-724c01b46a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9483B2-BEB8-41F2-8FEC-E8F0D26003C6}">
  <ds:schemaRefs>
    <ds:schemaRef ds:uri="http://www.w3.org/XML/1998/namespace"/>
    <ds:schemaRef ds:uri="http://schemas.microsoft.com/office/2006/metadata/properties"/>
    <ds:schemaRef ds:uri="http://purl.org/dc/dcmitype/"/>
    <ds:schemaRef ds:uri="599eec1d-e27c-4128-92a4-19001b8afe14"/>
    <ds:schemaRef ds:uri="http://schemas.microsoft.com/office/2006/documentManagement/types"/>
    <ds:schemaRef ds:uri="http://purl.org/dc/terms/"/>
    <ds:schemaRef ds:uri="http://schemas.openxmlformats.org/package/2006/metadata/core-properties"/>
    <ds:schemaRef ds:uri="http://purl.org/dc/elements/1.1/"/>
    <ds:schemaRef ds:uri="http://schemas.microsoft.com/office/infopath/2007/PartnerControls"/>
    <ds:schemaRef ds:uri="0408fcbc-2e10-4461-bee0-724c01b46ae9"/>
  </ds:schemaRefs>
</ds:datastoreItem>
</file>

<file path=docProps/app.xml><?xml version="1.0" encoding="utf-8"?>
<Properties xmlns="http://schemas.openxmlformats.org/officeDocument/2006/extended-properties" xmlns:vt="http://schemas.openxmlformats.org/officeDocument/2006/docPropsVTypes">
  <Template/>
  <TotalTime>31503</TotalTime>
  <Words>288</Words>
  <Application>Microsoft Macintosh PowerPoint</Application>
  <PresentationFormat>Widescreen</PresentationFormat>
  <Paragraphs>30</Paragraphs>
  <Slides>1</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vt:i4>
      </vt:variant>
    </vt:vector>
  </HeadingPairs>
  <TitlesOfParts>
    <vt:vector size="10" baseType="lpstr">
      <vt:lpstr>Arial</vt:lpstr>
      <vt:lpstr>Calibri</vt:lpstr>
      <vt:lpstr>Courier New</vt:lpstr>
      <vt:lpstr>Helvetica</vt:lpstr>
      <vt:lpstr>Wellcome</vt:lpstr>
      <vt:lpstr>Wingdings</vt:lpstr>
      <vt:lpstr>RISE</vt:lpstr>
      <vt:lpstr>ESN-CA</vt:lpstr>
      <vt:lpstr>GCESC</vt:lpstr>
      <vt:lpstr>Aqueles que apoiam os formuladores de políticas governamentais agora poderão acessar as evidências globais e, então, fornecer rapidamente insights altamente contextualizados das evidências globais, juntamente com os insights do que foi aprendido com as evidências nacionais (e locais)</vt:lpstr>
    </vt:vector>
  </TitlesOfParts>
  <Company>Ariad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Iwona Sowinski</dc:creator>
  <cp:lastModifiedBy>Lott, Steven</cp:lastModifiedBy>
  <cp:revision>281</cp:revision>
  <cp:lastPrinted>2023-05-24T15:22:34Z</cp:lastPrinted>
  <dcterms:created xsi:type="dcterms:W3CDTF">2017-04-21T15:41:45Z</dcterms:created>
  <dcterms:modified xsi:type="dcterms:W3CDTF">2025-02-26T20:21:53Z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0x0101006EB10FA45183884EB94F15345AAEEF19</vt:lpwstr>
  </property>
  <property fmtid="{D5CDD505-2E9C-101B-9397-08002B2CF9AE}" pid="3" name="Order">
    <vt:r8>340600</vt:r8>
  </property>
  <property fmtid="{D5CDD505-2E9C-101B-9397-08002B2CF9AE}" pid="4" name="MediaServiceImageTags">
    <vt:lpwstr/>
  </property>
</Properties>
</file>