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192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videncesynthesis.atlassian.net/wiki/spaces/ESE/overview?mode=globa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Conclusão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140570" y="1314657"/>
            <a:ext cx="11882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Enquanto a Comissão Global de Evidências comemora o que alcançamos coletivamente e passa o bastão para outros que buscam melhorar o uso das evidências para responder aos desafios sociais, incentivamos todos a se engajar</a:t>
            </a: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</a:p>
          <a:p>
            <a:r>
              <a:rPr lang="pt-BR" sz="18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endParaRPr lang="pt-BR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Também incentivamos a continuar aproveitando os insights do relatório 2022 e das atualizações 2023, 2024 e 2025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92388" y="3354286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448191" y="336575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50075" y="4455021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448191" y="4452535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94742" y="2234714"/>
            <a:ext cx="523697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5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Formalizar e fortalecer os sistemas </a:t>
            </a:r>
          </a:p>
          <a:p>
            <a:pPr marL="1396970" lvl="2">
              <a:defRPr/>
            </a:pPr>
            <a:r>
              <a:rPr kumimoji="0" lang="pt-BR" sz="15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suporte de evidências nacionais (e locais)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30259" y="3481660"/>
            <a:ext cx="62314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5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e potencializar a</a:t>
            </a:r>
          </a:p>
          <a:p>
            <a:pPr marL="1396970" lvl="2">
              <a:defRPr/>
            </a:pPr>
            <a:r>
              <a:rPr lang="pt-BR" sz="15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 global de evidências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133920" y="4628947"/>
            <a:ext cx="62314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5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as evidências no centro da</a:t>
            </a:r>
          </a:p>
          <a:p>
            <a:pPr marL="1396970" lvl="2">
              <a:defRPr/>
            </a:pPr>
            <a:r>
              <a:rPr lang="pt-BR" sz="15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cotidiana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2250835"/>
            <a:ext cx="73958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5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Continuar a defender a formalização e o fortalecimento dos sistemas de suporte de evidências nacionais (e locais), incluindo compromissos sustentados com versões expandidas dos pilotos de unidades ultrarrápidas de suporte de evidências e ações decisivas com base nos achados de avaliações rápidas de sistemas de suporte de evidências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9708" y="3449062"/>
            <a:ext cx="73498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5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Ajudar a criar o Colaborativo da Infraestrutura de Síntese de Evidências (ESIC), incluindo acompanhar o </a:t>
            </a:r>
            <a:r>
              <a:rPr lang="pt-BR" sz="1500" noProof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processo de planejamento,</a:t>
            </a:r>
            <a:r>
              <a:rPr lang="pt-BR" sz="15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fornecer feedback durante as janelas de consulta, incentivar os financiadores e outros “titulares de interesse" em seu país a se envolverem, e responder a chamadas de financiamento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627443" y="4628947"/>
            <a:ext cx="739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5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Apoiar </a:t>
            </a:r>
            <a:r>
              <a:rPr lang="pt-BR" sz="15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as ONGs que atendem cidadãos e os líderes cidadãos para se tornarem colaboradores ativos para os sistemas de suporte de evidências</a:t>
            </a:r>
            <a:r>
              <a:rPr lang="pt-BR" sz="15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 em seu país, para o processo de planejamento do ESIC e para o que é criado como resultado desse processo, bem como para os esforços contínuos para colocar as evidências no centro da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0408fcbc-2e10-4461-bee0-724c01b46ae9"/>
    <ds:schemaRef ds:uri="http://schemas.microsoft.com/office/infopath/2007/PartnerControls"/>
    <ds:schemaRef ds:uri="599eec1d-e27c-4128-92a4-19001b8afe14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262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Conclusão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