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Una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declaración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consenso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ayudó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consolidar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argumento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a favor del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cambio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858" y="1271372"/>
            <a:ext cx="8169275" cy="4903788"/>
          </a:xfrm>
        </p:spPr>
        <p:txBody>
          <a:bodyPr vert="horz" lIns="108000" tIns="45720" rIns="91440" bIns="45720" rtlCol="0" anchor="t">
            <a:normAutofit/>
          </a:bodyPr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MUÉSTRAME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Características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un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enfoque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entregar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investigación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manera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confiable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quienes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necesitan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Clr>
                <a:srgbClr val="244776"/>
              </a:buClr>
              <a:buAutoNum type="arabicParenR"/>
            </a:pP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espaldar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sistemas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nacionales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(y locales) que usen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muchas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formas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investigación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ayudar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abordar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las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prioridades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locales</a:t>
            </a:r>
          </a:p>
          <a:p>
            <a:pPr marL="356870" indent="-356870">
              <a:spcAft>
                <a:spcPts val="300"/>
              </a:spcAft>
              <a:buAutoNum type="arabicParenR"/>
              <a:tabLst>
                <a:tab pos="266673" algn="l"/>
              </a:tabLst>
            </a:pP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sfuerzos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armonizados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nivel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mundial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facilitan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aprendizaje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otros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en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todo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mundo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nfoques</a:t>
            </a:r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ciencia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abierta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hacen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sea habitual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basarse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en lo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otros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han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hecho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sfuerzos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reducción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residuos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aprovechen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máximo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las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inversiones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apoyo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y en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investigación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omunicaciones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medidas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aclaren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lo que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sabemos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  <a:tabLst>
                <a:tab pos="266673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  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partir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evidencia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existente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y con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qué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advertencias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  <a:tabLst>
                <a:tab pos="266673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6)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quidad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eficiencia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todos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aspectos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0" indent="0">
              <a:spcAft>
                <a:spcPts val="300"/>
              </a:spcAft>
              <a:buNone/>
              <a:tabLst>
                <a:tab pos="266673" algn="l"/>
              </a:tabLst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trabajo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56870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marL="360045" indent="-360045">
              <a:spcAft>
                <a:spcPts val="300"/>
              </a:spcAft>
              <a:buAutoNum type="arabicParenR" startAt="6"/>
            </a:pPr>
            <a:endParaRPr lang="en-US" sz="1700" dirty="0">
              <a:solidFill>
                <a:schemeClr val="tx1"/>
              </a:solidFill>
              <a:cs typeface="Arial" charset="0"/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6567647" y="3928936"/>
            <a:ext cx="5256000" cy="2736000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8783082" y="1316561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/>
              <a:t>Disponible en 7 </a:t>
            </a:r>
            <a:r>
              <a:rPr lang="en-US" sz="1600" dirty="0" err="1"/>
              <a:t>idiomas</a:t>
            </a:r>
            <a:r>
              <a:rPr lang="en-US" sz="1600" dirty="0"/>
              <a:t> (</a:t>
            </a:r>
            <a:r>
              <a:rPr lang="en-US" sz="1600" dirty="0" err="1"/>
              <a:t>Árabe</a:t>
            </a:r>
            <a:r>
              <a:rPr lang="en-US" sz="1600" dirty="0"/>
              <a:t>, Chino, Inglés, </a:t>
            </a:r>
            <a:r>
              <a:rPr lang="en-US" sz="1600" dirty="0" err="1"/>
              <a:t>Francés</a:t>
            </a:r>
            <a:r>
              <a:rPr lang="en-US" sz="1600" dirty="0"/>
              <a:t>, </a:t>
            </a:r>
            <a:r>
              <a:rPr lang="en-US" sz="1600" dirty="0" err="1"/>
              <a:t>Japonés</a:t>
            </a:r>
            <a:r>
              <a:rPr lang="en-US" sz="1600" dirty="0"/>
              <a:t>, </a:t>
            </a:r>
            <a:r>
              <a:rPr lang="en-US" sz="1600" dirty="0" err="1"/>
              <a:t>Portugués,Español</a:t>
            </a:r>
            <a:r>
              <a:rPr lang="en-US" sz="1600" dirty="0"/>
              <a:t>)</a:t>
            </a:r>
            <a:endParaRPr lang="en-US" sz="900" dirty="0"/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/>
              <a:t>Co-</a:t>
            </a:r>
            <a:r>
              <a:rPr lang="en-US" sz="1600" dirty="0" err="1"/>
              <a:t>publicado</a:t>
            </a:r>
            <a:r>
              <a:rPr lang="en-US" sz="1600" dirty="0"/>
              <a:t> en </a:t>
            </a:r>
            <a:r>
              <a:rPr lang="en-US" sz="1600" dirty="0" err="1"/>
              <a:t>cinco</a:t>
            </a:r>
            <a:r>
              <a:rPr lang="en-US" sz="1600" dirty="0"/>
              <a:t> </a:t>
            </a:r>
            <a:r>
              <a:rPr lang="en-US" sz="1600" dirty="0" err="1"/>
              <a:t>revistas</a:t>
            </a:r>
            <a:r>
              <a:rPr lang="en-US" sz="1600" dirty="0"/>
              <a:t> (Campbell Collaboration, Cochrane, Collaboration for Environmental Evidence, Guidelines International Network, JBI)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599eec1d-e27c-4128-92a4-19001b8afe1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0408fcbc-2e10-4461-bee0-724c01b46ae9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177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Una declaración de consenso ayudó a consolidar el argumento a favor del cambio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