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7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3" y="113435"/>
            <a:ext cx="12151357" cy="1006368"/>
          </a:xfrm>
        </p:spPr>
        <p:txBody>
          <a:bodyPr>
            <a:normAutofit/>
          </a:bodyPr>
          <a:lstStyle/>
          <a:p>
            <a:r>
              <a:rPr lang="en-C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Update </a:t>
            </a:r>
            <a:r>
              <a:rPr lang="en-CA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 we made the case that momentum was building with each of our implementation priorities, and this proved to be particularly the case for our second implementation priority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4486925" y="2099524"/>
            <a:ext cx="7199957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4244351" y="2151523"/>
            <a:ext cx="880046" cy="824558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586532" y="3178370"/>
            <a:ext cx="7300896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4279610" y="31987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717802" y="4225882"/>
            <a:ext cx="7297144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4313659" y="4245487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76" y="1751417"/>
            <a:ext cx="1669591" cy="21674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54" y="1763116"/>
            <a:ext cx="1664186" cy="21557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3777412" y="2398710"/>
            <a:ext cx="8237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Formalize and strengthen 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(and local)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evidence-support systems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3777412" y="3426519"/>
            <a:ext cx="79303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 and leverage the global 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architecture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3777412" y="4487080"/>
            <a:ext cx="67409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evidence at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 life</a:t>
            </a:r>
            <a:endParaRPr lang="en-US" sz="1600" dirty="0"/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51867" y="1251918"/>
            <a:ext cx="1669591" cy="498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Report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297717" y="1245545"/>
            <a:ext cx="1595656" cy="524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4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2023</a:t>
            </a:r>
            <a:endParaRPr lang="en-CA" sz="14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2355518" y="4102834"/>
            <a:ext cx="1504416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2025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2201934" y="3893773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41D929-7DFF-AB96-5BC7-A6E22A821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5658" y="4476154"/>
            <a:ext cx="1665800" cy="2155741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7" name="Title 14">
            <a:extLst>
              <a:ext uri="{FF2B5EF4-FFF2-40B4-BE49-F238E27FC236}">
                <a16:creationId xmlns:a16="http://schemas.microsoft.com/office/drawing/2014/main" id="{B24A8FDE-C6E4-ECE2-D65B-5D0B7AB4C86E}"/>
              </a:ext>
            </a:extLst>
          </p:cNvPr>
          <p:cNvSpPr txBox="1">
            <a:spLocks/>
          </p:cNvSpPr>
          <p:nvPr/>
        </p:nvSpPr>
        <p:spPr>
          <a:xfrm>
            <a:off x="319333" y="4103075"/>
            <a:ext cx="1665800" cy="272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Update 2024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3B12D-0DDF-4850-9FAF-417E96D9B1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2710" y="4476154"/>
            <a:ext cx="1650794" cy="2155742"/>
          </a:xfrm>
          <a:prstGeom prst="rect">
            <a:avLst/>
          </a:prstGeom>
          <a:ln w="12700">
            <a:solidFill>
              <a:srgbClr val="254776"/>
            </a:solidFill>
          </a:ln>
        </p:spPr>
      </p:pic>
    </p:spTree>
    <p:extLst>
      <p:ext uri="{BB962C8B-B14F-4D97-AF65-F5344CB8AC3E}">
        <p14:creationId xmlns:p14="http://schemas.microsoft.com/office/powerpoint/2010/main" val="205322550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408fcbc-2e10-4461-bee0-724c01b46ae9"/>
    <ds:schemaRef ds:uri="599eec1d-e27c-4128-92a4-19001b8afe1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31223</TotalTime>
  <Words>65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In Update 2024 we made the case that momentum was building with each of our implementation priorities, and this proved to be particularly the case for our second implementation priority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279</cp:revision>
  <cp:lastPrinted>2023-05-24T15:22:34Z</cp:lastPrinted>
  <dcterms:created xsi:type="dcterms:W3CDTF">2017-04-21T15:41:45Z</dcterms:created>
  <dcterms:modified xsi:type="dcterms:W3CDTF">2025-01-31T17:56:16Z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